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3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257" autoAdjust="0"/>
  </p:normalViewPr>
  <p:slideViewPr>
    <p:cSldViewPr>
      <p:cViewPr varScale="1">
        <p:scale>
          <a:sx n="71" d="100"/>
          <a:sy n="71" d="100"/>
        </p:scale>
        <p:origin x="-27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E8753-7FA6-4A06-8778-28AC5E179B4D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18244-CAA0-43AE-AA0D-BA2CF6AF5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93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Sleid</a:t>
            </a:r>
            <a:r>
              <a:rPr lang="en-GB" dirty="0" smtClean="0"/>
              <a:t> 1:</a:t>
            </a:r>
          </a:p>
          <a:p>
            <a:endParaRPr lang="en-GB" dirty="0" smtClean="0"/>
          </a:p>
          <a:p>
            <a:r>
              <a:rPr lang="en-GB" dirty="0" err="1" smtClean="0"/>
              <a:t>Yn</a:t>
            </a:r>
            <a:r>
              <a:rPr lang="en-GB" dirty="0" smtClean="0"/>
              <a:t> y </a:t>
            </a:r>
            <a:r>
              <a:rPr lang="en-GB" dirty="0" err="1" smtClean="0"/>
              <a:t>sleid</a:t>
            </a:r>
            <a:r>
              <a:rPr lang="en-GB" dirty="0" smtClean="0"/>
              <a:t> </a:t>
            </a:r>
            <a:r>
              <a:rPr lang="en-GB" dirty="0" err="1" smtClean="0"/>
              <a:t>gyntaf</a:t>
            </a:r>
            <a:r>
              <a:rPr lang="en-GB" dirty="0" smtClean="0"/>
              <a:t> hon, </a:t>
            </a:r>
            <a:r>
              <a:rPr lang="en-GB" dirty="0" err="1" smtClean="0"/>
              <a:t>esboniwch</a:t>
            </a:r>
            <a:r>
              <a:rPr lang="en-GB" dirty="0" smtClean="0"/>
              <a:t> bod y </a:t>
            </a:r>
            <a:r>
              <a:rPr lang="en-GB" dirty="0" err="1" smtClean="0"/>
              <a:t>cyflwyniad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cynnwys</a:t>
            </a:r>
            <a:r>
              <a:rPr lang="en-GB" dirty="0" smtClean="0"/>
              <a:t> 3 clip </a:t>
            </a:r>
            <a:r>
              <a:rPr lang="en-GB" dirty="0" err="1" smtClean="0"/>
              <a:t>fideo</a:t>
            </a:r>
            <a:r>
              <a:rPr lang="en-GB" dirty="0" smtClean="0"/>
              <a:t> </a:t>
            </a:r>
            <a:r>
              <a:rPr lang="en-GB" dirty="0" err="1" smtClean="0"/>
              <a:t>gwahanol</a:t>
            </a:r>
            <a:r>
              <a:rPr lang="en-GB" dirty="0" smtClean="0"/>
              <a:t>.  </a:t>
            </a:r>
            <a:r>
              <a:rPr lang="en-GB" dirty="0" err="1" smtClean="0"/>
              <a:t>Bydd</a:t>
            </a:r>
            <a:r>
              <a:rPr lang="en-GB" dirty="0" smtClean="0"/>
              <a:t> y </a:t>
            </a:r>
            <a:r>
              <a:rPr lang="en-GB" dirty="0" err="1" smtClean="0"/>
              <a:t>clipiau'n</a:t>
            </a:r>
            <a:r>
              <a:rPr lang="en-GB" dirty="0" smtClean="0"/>
              <a:t> </a:t>
            </a:r>
            <a:r>
              <a:rPr lang="en-GB" dirty="0" err="1" smtClean="0"/>
              <a:t>dangos</a:t>
            </a:r>
            <a:r>
              <a:rPr lang="en-GB" dirty="0" smtClean="0"/>
              <a:t> </a:t>
            </a:r>
            <a:r>
              <a:rPr lang="en-GB" dirty="0" err="1" smtClean="0"/>
              <a:t>stori</a:t>
            </a:r>
            <a:r>
              <a:rPr lang="en-GB" dirty="0" smtClean="0"/>
              <a:t> </a:t>
            </a:r>
            <a:r>
              <a:rPr lang="en-GB" dirty="0" err="1" smtClean="0"/>
              <a:t>ffuglennol</a:t>
            </a:r>
            <a:r>
              <a:rPr lang="en-GB" dirty="0" smtClean="0"/>
              <a:t> Rosie, </a:t>
            </a:r>
            <a:r>
              <a:rPr lang="en-GB" dirty="0" err="1" smtClean="0"/>
              <a:t>gan</a:t>
            </a:r>
            <a:r>
              <a:rPr lang="en-GB" dirty="0" smtClean="0"/>
              <a:t> </a:t>
            </a:r>
            <a:r>
              <a:rPr lang="en-GB" dirty="0" err="1" smtClean="0"/>
              <a:t>ddilyn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thaith</a:t>
            </a:r>
            <a:r>
              <a:rPr lang="en-GB" dirty="0" smtClean="0"/>
              <a:t> </a:t>
            </a:r>
            <a:r>
              <a:rPr lang="en-GB" dirty="0" err="1" smtClean="0"/>
              <a:t>wrth</a:t>
            </a:r>
            <a:r>
              <a:rPr lang="en-GB" dirty="0" smtClean="0"/>
              <a:t> </a:t>
            </a:r>
            <a:r>
              <a:rPr lang="en-GB" dirty="0" err="1" smtClean="0"/>
              <a:t>iddi</a:t>
            </a:r>
            <a:r>
              <a:rPr lang="en-GB" dirty="0" smtClean="0"/>
              <a:t> </a:t>
            </a:r>
            <a:r>
              <a:rPr lang="en-GB" dirty="0" err="1" smtClean="0"/>
              <a:t>wynebu</a:t>
            </a:r>
            <a:r>
              <a:rPr lang="en-GB" dirty="0" smtClean="0"/>
              <a:t> </a:t>
            </a:r>
            <a:r>
              <a:rPr lang="en-GB" dirty="0" err="1" smtClean="0"/>
              <a:t>rhywbeth</a:t>
            </a:r>
            <a:r>
              <a:rPr lang="en-GB" dirty="0" smtClean="0"/>
              <a:t> </a:t>
            </a:r>
            <a:r>
              <a:rPr lang="en-GB" dirty="0" err="1" smtClean="0"/>
              <a:t>sy'n</a:t>
            </a:r>
            <a:r>
              <a:rPr lang="en-GB" dirty="0" smtClean="0"/>
              <a:t> </a:t>
            </a:r>
            <a:r>
              <a:rPr lang="en-GB" dirty="0" err="1" smtClean="0"/>
              <a:t>gallu</a:t>
            </a:r>
            <a:r>
              <a:rPr lang="en-GB" dirty="0" smtClean="0"/>
              <a:t> </a:t>
            </a:r>
            <a:r>
              <a:rPr lang="en-GB" dirty="0" err="1" smtClean="0"/>
              <a:t>digwydd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unrhyw</a:t>
            </a:r>
            <a:r>
              <a:rPr lang="en-GB" dirty="0" smtClean="0"/>
              <a:t> un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eu</a:t>
            </a:r>
            <a:r>
              <a:rPr lang="en-GB" dirty="0" smtClean="0"/>
              <a:t> </a:t>
            </a:r>
            <a:r>
              <a:rPr lang="en-GB" dirty="0" err="1" smtClean="0"/>
              <a:t>bywyd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Wrth</a:t>
            </a:r>
            <a:r>
              <a:rPr lang="en-GB" dirty="0" smtClean="0"/>
              <a:t> </a:t>
            </a:r>
            <a:r>
              <a:rPr lang="en-GB" dirty="0" err="1" smtClean="0"/>
              <a:t>i'r</a:t>
            </a:r>
            <a:r>
              <a:rPr lang="en-GB" dirty="0" smtClean="0"/>
              <a:t> </a:t>
            </a:r>
            <a:r>
              <a:rPr lang="en-GB" dirty="0" err="1" smtClean="0"/>
              <a:t>stori</a:t>
            </a:r>
            <a:r>
              <a:rPr lang="en-GB" dirty="0" smtClean="0"/>
              <a:t> </a:t>
            </a:r>
            <a:r>
              <a:rPr lang="en-GB" dirty="0" err="1" smtClean="0"/>
              <a:t>fynd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blaen</a:t>
            </a:r>
            <a:r>
              <a:rPr lang="en-GB" dirty="0" smtClean="0"/>
              <a:t>, </a:t>
            </a:r>
            <a:r>
              <a:rPr lang="en-GB" dirty="0" err="1" smtClean="0"/>
              <a:t>esboniwch</a:t>
            </a:r>
            <a:r>
              <a:rPr lang="en-GB" dirty="0" smtClean="0"/>
              <a:t> y </a:t>
            </a:r>
            <a:r>
              <a:rPr lang="en-GB" dirty="0" err="1" smtClean="0"/>
              <a:t>gofynnir</a:t>
            </a:r>
            <a:r>
              <a:rPr lang="en-GB" dirty="0" smtClean="0"/>
              <a:t> </a:t>
            </a:r>
            <a:r>
              <a:rPr lang="en-GB" dirty="0" err="1" smtClean="0"/>
              <a:t>iddynt</a:t>
            </a:r>
            <a:r>
              <a:rPr lang="en-GB" dirty="0" smtClean="0"/>
              <a:t> </a:t>
            </a:r>
            <a:r>
              <a:rPr lang="en-GB" dirty="0" err="1" smtClean="0"/>
              <a:t>ateb</a:t>
            </a:r>
            <a:r>
              <a:rPr lang="en-GB" dirty="0" smtClean="0"/>
              <a:t> </a:t>
            </a:r>
            <a:r>
              <a:rPr lang="en-GB" dirty="0" err="1" smtClean="0"/>
              <a:t>rhai</a:t>
            </a:r>
            <a:r>
              <a:rPr lang="en-GB" dirty="0" smtClean="0"/>
              <a:t> </a:t>
            </a:r>
            <a:r>
              <a:rPr lang="en-GB" dirty="0" err="1" smtClean="0"/>
              <a:t>cwestiynau</a:t>
            </a:r>
            <a:r>
              <a:rPr lang="en-GB" dirty="0" smtClean="0"/>
              <a:t> </a:t>
            </a:r>
            <a:r>
              <a:rPr lang="en-GB" dirty="0" err="1" smtClean="0"/>
              <a:t>fel</a:t>
            </a:r>
            <a:r>
              <a:rPr lang="en-GB" dirty="0" smtClean="0"/>
              <a:t> </a:t>
            </a:r>
            <a:r>
              <a:rPr lang="en-GB" dirty="0" err="1" smtClean="0"/>
              <a:t>dosbarth</a:t>
            </a:r>
            <a:r>
              <a:rPr lang="en-GB" dirty="0" smtClean="0"/>
              <a:t>/</a:t>
            </a:r>
            <a:r>
              <a:rPr lang="en-GB" dirty="0" err="1" smtClean="0"/>
              <a:t>grŵp</a:t>
            </a:r>
            <a:r>
              <a:rPr lang="en-GB" dirty="0" smtClean="0"/>
              <a:t> am </a:t>
            </a:r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y </a:t>
            </a:r>
            <a:r>
              <a:rPr lang="en-GB" dirty="0" err="1" smtClean="0"/>
              <a:t>byddant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weld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ystod</a:t>
            </a:r>
            <a:r>
              <a:rPr lang="en-GB" dirty="0" smtClean="0"/>
              <a:t> y </a:t>
            </a:r>
            <a:r>
              <a:rPr lang="en-GB" dirty="0" err="1" smtClean="0"/>
              <a:t>cyflwyniad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Esboniwch</a:t>
            </a:r>
            <a:r>
              <a:rPr lang="en-GB" dirty="0" smtClean="0"/>
              <a:t> </a:t>
            </a:r>
            <a:r>
              <a:rPr lang="en-GB" dirty="0" err="1" smtClean="0"/>
              <a:t>nad</a:t>
            </a:r>
            <a:r>
              <a:rPr lang="en-GB" dirty="0" smtClean="0"/>
              <a:t> </a:t>
            </a:r>
            <a:r>
              <a:rPr lang="en-GB" dirty="0" err="1" smtClean="0"/>
              <a:t>oes</a:t>
            </a:r>
            <a:r>
              <a:rPr lang="en-GB" dirty="0" smtClean="0"/>
              <a:t> </a:t>
            </a:r>
            <a:r>
              <a:rPr lang="en-GB" dirty="0" err="1" smtClean="0"/>
              <a:t>atebion</a:t>
            </a:r>
            <a:r>
              <a:rPr lang="en-GB" dirty="0" smtClean="0"/>
              <a:t> </a:t>
            </a:r>
            <a:r>
              <a:rPr lang="en-GB" dirty="0" err="1" smtClean="0"/>
              <a:t>cywir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r>
              <a:rPr lang="en-GB" dirty="0" smtClean="0"/>
              <a:t> </a:t>
            </a:r>
            <a:r>
              <a:rPr lang="en-GB" dirty="0" err="1" smtClean="0"/>
              <a:t>anghywir</a:t>
            </a:r>
            <a:r>
              <a:rPr lang="en-GB" dirty="0" smtClean="0"/>
              <a:t>. 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lle</a:t>
            </a:r>
            <a:r>
              <a:rPr lang="en-GB" dirty="0" smtClean="0"/>
              <a:t> </a:t>
            </a:r>
            <a:r>
              <a:rPr lang="en-GB" dirty="0" err="1" smtClean="0"/>
              <a:t>hynny</a:t>
            </a:r>
            <a:r>
              <a:rPr lang="en-GB" dirty="0" smtClean="0"/>
              <a:t>, </a:t>
            </a:r>
            <a:r>
              <a:rPr lang="en-GB" dirty="0" err="1" smtClean="0"/>
              <a:t>dylent</a:t>
            </a:r>
            <a:r>
              <a:rPr lang="en-GB" dirty="0" smtClean="0"/>
              <a:t> </a:t>
            </a:r>
            <a:r>
              <a:rPr lang="en-GB" dirty="0" err="1" smtClean="0"/>
              <a:t>fynegi</a:t>
            </a:r>
            <a:r>
              <a:rPr lang="en-GB" dirty="0" smtClean="0"/>
              <a:t> </a:t>
            </a:r>
            <a:r>
              <a:rPr lang="en-GB" dirty="0" err="1" smtClean="0"/>
              <a:t>eu</a:t>
            </a:r>
            <a:r>
              <a:rPr lang="en-GB" dirty="0" smtClean="0"/>
              <a:t> barn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onest</a:t>
            </a:r>
            <a:r>
              <a:rPr lang="en-GB" dirty="0" smtClean="0"/>
              <a:t> am y </a:t>
            </a:r>
            <a:r>
              <a:rPr lang="en-GB" dirty="0" err="1" smtClean="0"/>
              <a:t>ffordd</a:t>
            </a:r>
            <a:r>
              <a:rPr lang="en-GB" dirty="0" smtClean="0"/>
              <a:t> y </a:t>
            </a:r>
            <a:r>
              <a:rPr lang="en-GB" dirty="0" err="1" smtClean="0"/>
              <a:t>bydden</a:t>
            </a:r>
            <a:r>
              <a:rPr lang="en-GB" dirty="0" smtClean="0"/>
              <a:t> </a:t>
            </a:r>
            <a:r>
              <a:rPr lang="en-GB" dirty="0" err="1" smtClean="0"/>
              <a:t>nhw'n</a:t>
            </a:r>
            <a:r>
              <a:rPr lang="en-GB" dirty="0" smtClean="0"/>
              <a:t> </a:t>
            </a:r>
            <a:r>
              <a:rPr lang="en-GB" dirty="0" err="1" smtClean="0"/>
              <a:t>teimlo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eu</a:t>
            </a:r>
            <a:r>
              <a:rPr lang="en-GB" dirty="0" smtClean="0"/>
              <a:t> barn </a:t>
            </a:r>
            <a:r>
              <a:rPr lang="en-GB" dirty="0" err="1" smtClean="0"/>
              <a:t>nhw</a:t>
            </a:r>
            <a:r>
              <a:rPr lang="en-GB" dirty="0" smtClean="0"/>
              <a:t> </a:t>
            </a:r>
            <a:r>
              <a:rPr lang="en-GB" dirty="0" err="1" smtClean="0"/>
              <a:t>pe</a:t>
            </a:r>
            <a:r>
              <a:rPr lang="en-GB" dirty="0" smtClean="0"/>
              <a:t> </a:t>
            </a:r>
            <a:r>
              <a:rPr lang="en-GB" dirty="0" err="1" smtClean="0"/>
              <a:t>baent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sefyllfa</a:t>
            </a:r>
            <a:r>
              <a:rPr lang="en-GB" dirty="0" smtClean="0"/>
              <a:t> Rosie.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18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Sleid</a:t>
            </a:r>
            <a:r>
              <a:rPr lang="en-GB" dirty="0" smtClean="0"/>
              <a:t> 10:</a:t>
            </a:r>
          </a:p>
          <a:p>
            <a:endParaRPr lang="en-GB" dirty="0" smtClean="0"/>
          </a:p>
          <a:p>
            <a:r>
              <a:rPr lang="en-GB" dirty="0" err="1" smtClean="0"/>
              <a:t>Esboniwch</a:t>
            </a:r>
            <a:r>
              <a:rPr lang="en-GB" dirty="0" smtClean="0"/>
              <a:t> bod Rosie </a:t>
            </a:r>
            <a:r>
              <a:rPr lang="en-GB" dirty="0" err="1" smtClean="0"/>
              <a:t>wedi</a:t>
            </a:r>
            <a:r>
              <a:rPr lang="en-GB" dirty="0" smtClean="0"/>
              <a:t> </a:t>
            </a:r>
            <a:r>
              <a:rPr lang="en-GB" dirty="0" err="1" smtClean="0"/>
              <a:t>penderfynu</a:t>
            </a:r>
            <a:r>
              <a:rPr lang="en-GB" dirty="0" smtClean="0"/>
              <a:t> </a:t>
            </a:r>
            <a:r>
              <a:rPr lang="en-GB" dirty="0" err="1" smtClean="0"/>
              <a:t>adrodd</a:t>
            </a:r>
            <a:r>
              <a:rPr lang="en-GB" dirty="0" smtClean="0"/>
              <a:t> am </a:t>
            </a:r>
            <a:r>
              <a:rPr lang="en-GB" dirty="0" err="1" smtClean="0"/>
              <a:t>drosedd</a:t>
            </a:r>
            <a:r>
              <a:rPr lang="en-GB" dirty="0" smtClean="0"/>
              <a:t> </a:t>
            </a:r>
            <a:r>
              <a:rPr lang="en-GB" dirty="0" err="1" smtClean="0"/>
              <a:t>trwy</a:t>
            </a:r>
            <a:r>
              <a:rPr lang="en-GB" dirty="0" smtClean="0"/>
              <a:t> </a:t>
            </a:r>
            <a:r>
              <a:rPr lang="en-GB" dirty="0" err="1" smtClean="0"/>
              <a:t>ddefnyddio</a:t>
            </a:r>
            <a:r>
              <a:rPr lang="en-GB" dirty="0" smtClean="0"/>
              <a:t> </a:t>
            </a:r>
            <a:r>
              <a:rPr lang="en-GB" dirty="0" err="1" smtClean="0"/>
              <a:t>ffurflen</a:t>
            </a:r>
            <a:r>
              <a:rPr lang="en-GB" dirty="0" smtClean="0"/>
              <a:t> </a:t>
            </a:r>
            <a:r>
              <a:rPr lang="en-GB" dirty="0" err="1" smtClean="0"/>
              <a:t>ar-lein</a:t>
            </a:r>
            <a:r>
              <a:rPr lang="en-GB" dirty="0" smtClean="0"/>
              <a:t> </a:t>
            </a:r>
            <a:r>
              <a:rPr lang="en-GB" dirty="0" err="1" smtClean="0"/>
              <a:t>ddiogel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</a:t>
            </a:r>
            <a:r>
              <a:rPr lang="en-GB" dirty="0" err="1" smtClean="0"/>
              <a:t>wefan</a:t>
            </a:r>
            <a:r>
              <a:rPr lang="en-GB" dirty="0" smtClean="0"/>
              <a:t> Fearless.org.  </a:t>
            </a:r>
            <a:r>
              <a:rPr lang="en-GB" dirty="0" err="1" smtClean="0"/>
              <a:t>Bydd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gwneud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</a:t>
            </a:r>
            <a:r>
              <a:rPr lang="en-GB" dirty="0" err="1" smtClean="0"/>
              <a:t>mewn</a:t>
            </a:r>
            <a:r>
              <a:rPr lang="en-GB" dirty="0" smtClean="0"/>
              <a:t> </a:t>
            </a:r>
            <a:r>
              <a:rPr lang="en-GB" dirty="0" err="1" smtClean="0"/>
              <a:t>ffordd</a:t>
            </a:r>
            <a:r>
              <a:rPr lang="en-GB" dirty="0" smtClean="0"/>
              <a:t> </a:t>
            </a:r>
            <a:r>
              <a:rPr lang="en-GB" dirty="0" err="1" smtClean="0"/>
              <a:t>hollol</a:t>
            </a:r>
            <a:r>
              <a:rPr lang="en-GB" dirty="0" smtClean="0"/>
              <a:t> </a:t>
            </a:r>
            <a:r>
              <a:rPr lang="en-GB" dirty="0" err="1" smtClean="0"/>
              <a:t>ddienw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Archwiliwch</a:t>
            </a:r>
            <a:r>
              <a:rPr lang="en-GB" dirty="0" smtClean="0"/>
              <a:t> pam y </a:t>
            </a:r>
            <a:r>
              <a:rPr lang="en-GB" dirty="0" err="1" smtClean="0"/>
              <a:t>byddai</a:t>
            </a:r>
            <a:r>
              <a:rPr lang="en-GB" dirty="0" smtClean="0"/>
              <a:t> Rosie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dymuno</a:t>
            </a:r>
            <a:r>
              <a:rPr lang="en-GB" dirty="0" smtClean="0"/>
              <a:t> </a:t>
            </a:r>
            <a:r>
              <a:rPr lang="en-GB" dirty="0" err="1" smtClean="0"/>
              <a:t>gwneud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mewn</a:t>
            </a:r>
            <a:r>
              <a:rPr lang="en-GB" dirty="0" smtClean="0"/>
              <a:t> </a:t>
            </a:r>
            <a:r>
              <a:rPr lang="en-GB" dirty="0" err="1" smtClean="0"/>
              <a:t>ffordd</a:t>
            </a:r>
            <a:r>
              <a:rPr lang="en-GB" dirty="0" smtClean="0"/>
              <a:t> </a:t>
            </a:r>
            <a:r>
              <a:rPr lang="en-GB" dirty="0" err="1" smtClean="0"/>
              <a:t>ddienw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y </a:t>
            </a:r>
            <a:r>
              <a:rPr lang="en-GB" dirty="0" err="1" smtClean="0"/>
              <a:t>sefyllfa</a:t>
            </a:r>
            <a:r>
              <a:rPr lang="en-GB" dirty="0" smtClean="0"/>
              <a:t> hon </a:t>
            </a:r>
            <a:r>
              <a:rPr lang="en-GB" dirty="0" err="1" smtClean="0"/>
              <a:t>efallai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Esboniwch</a:t>
            </a:r>
            <a:r>
              <a:rPr lang="en-GB" dirty="0" smtClean="0"/>
              <a:t> </a:t>
            </a:r>
            <a:r>
              <a:rPr lang="en-GB" dirty="0" err="1" smtClean="0"/>
              <a:t>beth</a:t>
            </a:r>
            <a:r>
              <a:rPr lang="en-GB" dirty="0" smtClean="0"/>
              <a:t> </a:t>
            </a:r>
            <a:r>
              <a:rPr lang="en-GB" dirty="0" err="1" smtClean="0"/>
              <a:t>mae</a:t>
            </a:r>
            <a:r>
              <a:rPr lang="en-GB" dirty="0" smtClean="0"/>
              <a:t> </a:t>
            </a:r>
            <a:r>
              <a:rPr lang="en-GB" dirty="0" err="1" smtClean="0"/>
              <a:t>gwneud</a:t>
            </a:r>
            <a:r>
              <a:rPr lang="en-GB" dirty="0" smtClean="0"/>
              <a:t> </a:t>
            </a:r>
            <a:r>
              <a:rPr lang="en-GB" dirty="0" err="1" smtClean="0"/>
              <a:t>rhywbeth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ddienw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olygu</a:t>
            </a:r>
            <a:r>
              <a:rPr lang="en-GB" dirty="0" smtClean="0"/>
              <a:t>, </a:t>
            </a:r>
            <a:r>
              <a:rPr lang="en-GB" dirty="0" err="1" smtClean="0"/>
              <a:t>gan</a:t>
            </a:r>
            <a:r>
              <a:rPr lang="en-GB" dirty="0" smtClean="0"/>
              <a:t> </a:t>
            </a:r>
            <a:r>
              <a:rPr lang="en-GB" dirty="0" err="1" smtClean="0"/>
              <a:t>dawelu</a:t>
            </a:r>
            <a:r>
              <a:rPr lang="en-GB" dirty="0" smtClean="0"/>
              <a:t> </a:t>
            </a:r>
            <a:r>
              <a:rPr lang="en-GB" dirty="0" err="1" smtClean="0"/>
              <a:t>meddwl</a:t>
            </a:r>
            <a:r>
              <a:rPr lang="en-GB" dirty="0" smtClean="0"/>
              <a:t> y </a:t>
            </a:r>
            <a:r>
              <a:rPr lang="en-GB" dirty="0" err="1" smtClean="0"/>
              <a:t>dosbarth</a:t>
            </a:r>
            <a:r>
              <a:rPr lang="en-GB" dirty="0" smtClean="0"/>
              <a:t> bod y </a:t>
            </a:r>
            <a:r>
              <a:rPr lang="en-GB" dirty="0" err="1" smtClean="0"/>
              <a:t>gwasanaeth</a:t>
            </a:r>
            <a:r>
              <a:rPr lang="en-GB" dirty="0" smtClean="0"/>
              <a:t> </a:t>
            </a:r>
            <a:r>
              <a:rPr lang="en-GB" dirty="0" err="1" smtClean="0"/>
              <a:t>hwn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</a:t>
            </a:r>
            <a:r>
              <a:rPr lang="en-GB" dirty="0" err="1" smtClean="0"/>
              <a:t>gael</a:t>
            </a:r>
            <a:r>
              <a:rPr lang="en-GB" dirty="0" smtClean="0"/>
              <a:t> </a:t>
            </a:r>
            <a:r>
              <a:rPr lang="en-GB" dirty="0" err="1" smtClean="0"/>
              <a:t>iddyn</a:t>
            </a:r>
            <a:r>
              <a:rPr lang="en-GB" dirty="0" smtClean="0"/>
              <a:t> </a:t>
            </a:r>
            <a:r>
              <a:rPr lang="en-GB" dirty="0" err="1" smtClean="0"/>
              <a:t>nhw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43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Sleid</a:t>
            </a:r>
            <a:r>
              <a:rPr lang="en-GB" dirty="0" smtClean="0"/>
              <a:t> 2:  </a:t>
            </a:r>
          </a:p>
          <a:p>
            <a:endParaRPr lang="en-GB" dirty="0" smtClean="0"/>
          </a:p>
          <a:p>
            <a:r>
              <a:rPr lang="en-GB" dirty="0" err="1" smtClean="0"/>
              <a:t>Cawn</a:t>
            </a:r>
            <a:r>
              <a:rPr lang="en-GB" dirty="0" smtClean="0"/>
              <a:t> </a:t>
            </a:r>
            <a:r>
              <a:rPr lang="en-GB" dirty="0" err="1" smtClean="0"/>
              <a:t>ein</a:t>
            </a:r>
            <a:r>
              <a:rPr lang="en-GB" dirty="0" smtClean="0"/>
              <a:t> </a:t>
            </a:r>
            <a:r>
              <a:rPr lang="en-GB" dirty="0" err="1" smtClean="0"/>
              <a:t>cyflwyno</a:t>
            </a:r>
            <a:r>
              <a:rPr lang="en-GB" dirty="0" smtClean="0"/>
              <a:t> </a:t>
            </a:r>
            <a:r>
              <a:rPr lang="en-GB" dirty="0" err="1" smtClean="0"/>
              <a:t>i'n</a:t>
            </a:r>
            <a:r>
              <a:rPr lang="en-GB" dirty="0" smtClean="0"/>
              <a:t> </a:t>
            </a:r>
            <a:r>
              <a:rPr lang="en-GB" dirty="0" err="1" smtClean="0"/>
              <a:t>prif</a:t>
            </a:r>
            <a:r>
              <a:rPr lang="en-GB" dirty="0" smtClean="0"/>
              <a:t> </a:t>
            </a:r>
            <a:r>
              <a:rPr lang="en-GB" dirty="0" err="1" smtClean="0"/>
              <a:t>gymeriad</a:t>
            </a:r>
            <a:r>
              <a:rPr lang="en-GB" dirty="0" smtClean="0"/>
              <a:t> – Rosie.</a:t>
            </a:r>
          </a:p>
          <a:p>
            <a:endParaRPr lang="en-GB" dirty="0" smtClean="0"/>
          </a:p>
          <a:p>
            <a:r>
              <a:rPr lang="en-GB" dirty="0" err="1" smtClean="0"/>
              <a:t>Esboniwch</a:t>
            </a:r>
            <a:r>
              <a:rPr lang="en-GB" dirty="0" smtClean="0"/>
              <a:t> y </a:t>
            </a:r>
            <a:r>
              <a:rPr lang="en-GB" dirty="0" err="1" smtClean="0"/>
              <a:t>ffeithiau</a:t>
            </a:r>
            <a:r>
              <a:rPr lang="en-GB" dirty="0" smtClean="0"/>
              <a:t> am Rosie ac </a:t>
            </a:r>
            <a:r>
              <a:rPr lang="en-GB" dirty="0" err="1" smtClean="0"/>
              <a:t>esboniwch</a:t>
            </a:r>
            <a:r>
              <a:rPr lang="en-GB" dirty="0" smtClean="0"/>
              <a:t> </a:t>
            </a:r>
            <a:r>
              <a:rPr lang="en-GB" dirty="0" err="1" smtClean="0"/>
              <a:t>ein</a:t>
            </a:r>
            <a:r>
              <a:rPr lang="en-GB" dirty="0" smtClean="0"/>
              <a:t> bod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mynd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weld </a:t>
            </a:r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</a:t>
            </a:r>
            <a:r>
              <a:rPr lang="en-GB" dirty="0" err="1" smtClean="0"/>
              <a:t>sy'n</a:t>
            </a:r>
            <a:r>
              <a:rPr lang="en-GB" dirty="0" smtClean="0"/>
              <a:t> </a:t>
            </a:r>
            <a:r>
              <a:rPr lang="en-GB" dirty="0" err="1" smtClean="0"/>
              <a:t>digwydd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stori</a:t>
            </a:r>
            <a:r>
              <a:rPr lang="en-GB" dirty="0" smtClean="0"/>
              <a:t> hi.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02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Chwaraewch</a:t>
            </a:r>
            <a:r>
              <a:rPr lang="en-GB" dirty="0" smtClean="0"/>
              <a:t> </a:t>
            </a:r>
            <a:r>
              <a:rPr lang="en-GB" dirty="0" err="1" smtClean="0"/>
              <a:t>Olygfa</a:t>
            </a:r>
            <a:r>
              <a:rPr lang="en-GB" dirty="0" smtClean="0"/>
              <a:t>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837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Sleid</a:t>
            </a:r>
            <a:r>
              <a:rPr lang="en-GB" dirty="0" smtClean="0"/>
              <a:t> 4:</a:t>
            </a:r>
          </a:p>
          <a:p>
            <a:endParaRPr lang="en-GB" dirty="0" smtClean="0"/>
          </a:p>
          <a:p>
            <a:r>
              <a:rPr lang="en-GB" dirty="0" err="1" smtClean="0"/>
              <a:t>Mae'r</a:t>
            </a:r>
            <a:r>
              <a:rPr lang="en-GB" dirty="0" smtClean="0"/>
              <a:t> </a:t>
            </a:r>
            <a:r>
              <a:rPr lang="en-GB" dirty="0" err="1" smtClean="0"/>
              <a:t>sleid</a:t>
            </a:r>
            <a:r>
              <a:rPr lang="en-GB" dirty="0" smtClean="0"/>
              <a:t> hon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cyflwyno</a:t>
            </a:r>
            <a:r>
              <a:rPr lang="en-GB" dirty="0" smtClean="0"/>
              <a:t> </a:t>
            </a:r>
            <a:r>
              <a:rPr lang="en-GB" dirty="0" err="1" smtClean="0"/>
              <a:t>cwestiynau</a:t>
            </a:r>
            <a:r>
              <a:rPr lang="en-GB" dirty="0" smtClean="0"/>
              <a:t> am y clip a </a:t>
            </a:r>
            <a:r>
              <a:rPr lang="en-GB" dirty="0" err="1" smtClean="0"/>
              <a:t>welwyd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y </a:t>
            </a:r>
            <a:r>
              <a:rPr lang="en-GB" dirty="0" err="1" smtClean="0"/>
              <a:t>sleid</a:t>
            </a:r>
            <a:r>
              <a:rPr lang="en-GB" dirty="0" smtClean="0"/>
              <a:t> </a:t>
            </a:r>
            <a:r>
              <a:rPr lang="en-GB" dirty="0" err="1" smtClean="0"/>
              <a:t>flaenorol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Diben</a:t>
            </a:r>
            <a:r>
              <a:rPr lang="en-GB" dirty="0" smtClean="0"/>
              <a:t> y </a:t>
            </a:r>
            <a:r>
              <a:rPr lang="en-GB" dirty="0" err="1" smtClean="0"/>
              <a:t>cwestiynau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</a:t>
            </a:r>
            <a:r>
              <a:rPr lang="en-GB" dirty="0" err="1" smtClean="0"/>
              <a:t>yw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r>
              <a:rPr lang="en-GB" dirty="0" err="1" smtClean="0"/>
              <a:t>Archwilio'r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a </a:t>
            </a:r>
            <a:r>
              <a:rPr lang="en-GB" dirty="0" err="1" smtClean="0"/>
              <a:t>ddigwyddodd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y clip </a:t>
            </a:r>
            <a:r>
              <a:rPr lang="en-GB" dirty="0" err="1" smtClean="0"/>
              <a:t>blaenorol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Archwilio</a:t>
            </a:r>
            <a:r>
              <a:rPr lang="en-GB" dirty="0" smtClean="0"/>
              <a:t> pam bod y </a:t>
            </a:r>
            <a:r>
              <a:rPr lang="en-GB" dirty="0" err="1" smtClean="0"/>
              <a:t>ddau</a:t>
            </a:r>
            <a:r>
              <a:rPr lang="en-GB" dirty="0" smtClean="0"/>
              <a:t> </a:t>
            </a:r>
            <a:r>
              <a:rPr lang="en-GB" dirty="0" err="1" smtClean="0"/>
              <a:t>fachgen</a:t>
            </a:r>
            <a:r>
              <a:rPr lang="en-GB" dirty="0" smtClean="0"/>
              <a:t> </a:t>
            </a:r>
            <a:r>
              <a:rPr lang="en-GB" dirty="0" err="1" smtClean="0"/>
              <a:t>wedi</a:t>
            </a:r>
            <a:r>
              <a:rPr lang="en-GB" dirty="0" smtClean="0"/>
              <a:t> </a:t>
            </a:r>
            <a:r>
              <a:rPr lang="en-GB" dirty="0" err="1" smtClean="0"/>
              <a:t>taro'n</a:t>
            </a:r>
            <a:r>
              <a:rPr lang="en-GB" dirty="0" smtClean="0"/>
              <a:t> </a:t>
            </a:r>
            <a:r>
              <a:rPr lang="en-GB" dirty="0" err="1" smtClean="0"/>
              <a:t>erbyn</a:t>
            </a:r>
            <a:r>
              <a:rPr lang="en-GB" dirty="0" smtClean="0"/>
              <a:t> Darius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eu</a:t>
            </a:r>
            <a:r>
              <a:rPr lang="en-GB" dirty="0" smtClean="0"/>
              <a:t> barn </a:t>
            </a:r>
            <a:r>
              <a:rPr lang="en-GB" dirty="0" err="1" smtClean="0"/>
              <a:t>nhw</a:t>
            </a:r>
            <a:r>
              <a:rPr lang="en-GB" dirty="0" smtClean="0"/>
              <a:t>?</a:t>
            </a:r>
          </a:p>
          <a:p>
            <a:r>
              <a:rPr lang="en-GB" dirty="0" err="1" smtClean="0"/>
              <a:t>Archwilio</a:t>
            </a:r>
            <a:r>
              <a:rPr lang="en-GB" dirty="0" smtClean="0"/>
              <a:t> </a:t>
            </a:r>
            <a:r>
              <a:rPr lang="en-GB" dirty="0" err="1" smtClean="0"/>
              <a:t>sut</a:t>
            </a:r>
            <a:r>
              <a:rPr lang="en-GB" dirty="0" smtClean="0"/>
              <a:t> y </a:t>
            </a:r>
            <a:r>
              <a:rPr lang="en-GB" dirty="0" err="1" smtClean="0"/>
              <a:t>mae'r</a:t>
            </a:r>
            <a:r>
              <a:rPr lang="en-GB" dirty="0" smtClean="0"/>
              <a:t> </a:t>
            </a:r>
            <a:r>
              <a:rPr lang="en-GB" dirty="0" err="1" smtClean="0"/>
              <a:t>dosbarth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credu</a:t>
            </a:r>
            <a:r>
              <a:rPr lang="en-GB" dirty="0" smtClean="0"/>
              <a:t> y </a:t>
            </a:r>
            <a:r>
              <a:rPr lang="en-GB" dirty="0" err="1" smtClean="0"/>
              <a:t>gallai</a:t>
            </a:r>
            <a:r>
              <a:rPr lang="en-GB" dirty="0" smtClean="0"/>
              <a:t> Rosie a Darius </a:t>
            </a:r>
            <a:r>
              <a:rPr lang="en-GB" dirty="0" err="1" smtClean="0"/>
              <a:t>fod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teimlo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olygfa</a:t>
            </a:r>
            <a:r>
              <a:rPr lang="en-GB" dirty="0" smtClean="0"/>
              <a:t> hon</a:t>
            </a:r>
          </a:p>
          <a:p>
            <a:r>
              <a:rPr lang="en-GB" dirty="0" err="1" smtClean="0"/>
              <a:t>Archwilio</a:t>
            </a:r>
            <a:r>
              <a:rPr lang="en-GB" dirty="0" smtClean="0"/>
              <a:t> </a:t>
            </a:r>
            <a:r>
              <a:rPr lang="en-GB" dirty="0" err="1" smtClean="0"/>
              <a:t>sut</a:t>
            </a:r>
            <a:r>
              <a:rPr lang="en-GB" dirty="0" smtClean="0"/>
              <a:t> y </a:t>
            </a:r>
            <a:r>
              <a:rPr lang="en-GB" dirty="0" err="1" smtClean="0"/>
              <a:t>byddai'r</a:t>
            </a:r>
            <a:r>
              <a:rPr lang="en-GB" dirty="0" smtClean="0"/>
              <a:t> </a:t>
            </a:r>
            <a:r>
              <a:rPr lang="en-GB" dirty="0" err="1" smtClean="0"/>
              <a:t>dosbarth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teimlo</a:t>
            </a:r>
            <a:r>
              <a:rPr lang="en-GB" dirty="0" smtClean="0"/>
              <a:t> </a:t>
            </a:r>
            <a:r>
              <a:rPr lang="en-GB" dirty="0" err="1" smtClean="0"/>
              <a:t>efallai</a:t>
            </a:r>
            <a:r>
              <a:rPr lang="en-GB" dirty="0" smtClean="0"/>
              <a:t> </a:t>
            </a:r>
            <a:r>
              <a:rPr lang="en-GB" dirty="0" err="1" smtClean="0"/>
              <a:t>pe</a:t>
            </a:r>
            <a:r>
              <a:rPr lang="en-GB" dirty="0" smtClean="0"/>
              <a:t> </a:t>
            </a:r>
            <a:r>
              <a:rPr lang="en-GB" dirty="0" err="1" smtClean="0"/>
              <a:t>baent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sefyllfa</a:t>
            </a:r>
            <a:r>
              <a:rPr lang="en-GB" dirty="0" smtClean="0"/>
              <a:t> Rosie </a:t>
            </a:r>
            <a:r>
              <a:rPr lang="en-GB" dirty="0" err="1" smtClean="0"/>
              <a:t>neu</a:t>
            </a:r>
            <a:r>
              <a:rPr lang="en-GB" dirty="0" smtClean="0"/>
              <a:t> Darius</a:t>
            </a:r>
          </a:p>
          <a:p>
            <a:endParaRPr lang="en-GB" dirty="0" smtClean="0"/>
          </a:p>
          <a:p>
            <a:r>
              <a:rPr lang="en-GB" dirty="0" err="1" smtClean="0"/>
              <a:t>Pwyntiau</a:t>
            </a:r>
            <a:r>
              <a:rPr lang="en-GB" dirty="0" smtClean="0"/>
              <a:t> </a:t>
            </a:r>
            <a:r>
              <a:rPr lang="en-GB" dirty="0" err="1" smtClean="0"/>
              <a:t>i'r</a:t>
            </a:r>
            <a:r>
              <a:rPr lang="en-GB" dirty="0" smtClean="0"/>
              <a:t> </a:t>
            </a:r>
            <a:r>
              <a:rPr lang="en-GB" dirty="0" err="1" smtClean="0"/>
              <a:t>hyfforddwr</a:t>
            </a:r>
            <a:endParaRPr lang="en-GB" dirty="0" smtClean="0"/>
          </a:p>
          <a:p>
            <a:r>
              <a:rPr lang="en-GB" dirty="0" err="1" smtClean="0"/>
              <a:t>Gellir</a:t>
            </a:r>
            <a:r>
              <a:rPr lang="en-GB" dirty="0" smtClean="0"/>
              <a:t> </a:t>
            </a:r>
            <a:r>
              <a:rPr lang="en-GB" dirty="0" err="1" smtClean="0"/>
              <a:t>golygu'r</a:t>
            </a:r>
            <a:r>
              <a:rPr lang="en-GB" dirty="0" smtClean="0"/>
              <a:t> </a:t>
            </a:r>
            <a:r>
              <a:rPr lang="en-GB" dirty="0" err="1" smtClean="0"/>
              <a:t>testun</a:t>
            </a:r>
            <a:r>
              <a:rPr lang="en-GB" dirty="0" smtClean="0"/>
              <a:t> </a:t>
            </a:r>
            <a:r>
              <a:rPr lang="en-GB" dirty="0" err="1" smtClean="0"/>
              <a:t>hwn</a:t>
            </a:r>
            <a:r>
              <a:rPr lang="en-GB" dirty="0" smtClean="0"/>
              <a:t>.  </a:t>
            </a:r>
            <a:r>
              <a:rPr lang="en-GB" dirty="0" err="1" smtClean="0"/>
              <a:t>Gallwch</a:t>
            </a:r>
            <a:r>
              <a:rPr lang="en-GB" dirty="0" smtClean="0"/>
              <a:t> </a:t>
            </a:r>
            <a:r>
              <a:rPr lang="en-GB" dirty="0" err="1" smtClean="0"/>
              <a:t>gynnwys</a:t>
            </a:r>
            <a:r>
              <a:rPr lang="en-GB" dirty="0" smtClean="0"/>
              <a:t> </a:t>
            </a:r>
            <a:r>
              <a:rPr lang="en-GB" dirty="0" err="1" smtClean="0"/>
              <a:t>cwestiynau</a:t>
            </a:r>
            <a:r>
              <a:rPr lang="en-GB" dirty="0" smtClean="0"/>
              <a:t> </a:t>
            </a:r>
            <a:r>
              <a:rPr lang="en-GB" dirty="0" err="1" smtClean="0"/>
              <a:t>ychwanegol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312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Chwaraewch</a:t>
            </a:r>
            <a:r>
              <a:rPr lang="en-GB" dirty="0" smtClean="0"/>
              <a:t> </a:t>
            </a:r>
            <a:r>
              <a:rPr lang="en-GB" dirty="0" err="1" smtClean="0"/>
              <a:t>olygfa</a:t>
            </a:r>
            <a:r>
              <a:rPr lang="en-GB" dirty="0" smtClean="0"/>
              <a:t>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08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Sleid</a:t>
            </a:r>
            <a:r>
              <a:rPr lang="en-GB" dirty="0" smtClean="0"/>
              <a:t> 6:</a:t>
            </a:r>
          </a:p>
          <a:p>
            <a:endParaRPr lang="en-GB" dirty="0" smtClean="0"/>
          </a:p>
          <a:p>
            <a:r>
              <a:rPr lang="en-GB" dirty="0" err="1" smtClean="0"/>
              <a:t>Mae'r</a:t>
            </a:r>
            <a:r>
              <a:rPr lang="en-GB" dirty="0" smtClean="0"/>
              <a:t> </a:t>
            </a:r>
            <a:r>
              <a:rPr lang="en-GB" dirty="0" err="1" smtClean="0"/>
              <a:t>sleid</a:t>
            </a:r>
            <a:r>
              <a:rPr lang="en-GB" dirty="0" smtClean="0"/>
              <a:t> hon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cyflwyno</a:t>
            </a:r>
            <a:r>
              <a:rPr lang="en-GB" dirty="0" smtClean="0"/>
              <a:t> </a:t>
            </a:r>
            <a:r>
              <a:rPr lang="en-GB" dirty="0" err="1" smtClean="0"/>
              <a:t>cwestiynau</a:t>
            </a:r>
            <a:r>
              <a:rPr lang="en-GB" dirty="0" smtClean="0"/>
              <a:t> am y clip a </a:t>
            </a:r>
            <a:r>
              <a:rPr lang="en-GB" dirty="0" err="1" smtClean="0"/>
              <a:t>welwyd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y </a:t>
            </a:r>
            <a:r>
              <a:rPr lang="en-GB" dirty="0" err="1" smtClean="0"/>
              <a:t>sleid</a:t>
            </a:r>
            <a:r>
              <a:rPr lang="en-GB" dirty="0" smtClean="0"/>
              <a:t> </a:t>
            </a:r>
            <a:r>
              <a:rPr lang="en-GB" dirty="0" err="1" smtClean="0"/>
              <a:t>flaenorol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Diben</a:t>
            </a:r>
            <a:r>
              <a:rPr lang="en-GB" dirty="0" smtClean="0"/>
              <a:t> y </a:t>
            </a:r>
            <a:r>
              <a:rPr lang="en-GB" dirty="0" err="1" smtClean="0"/>
              <a:t>cwestiynau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</a:t>
            </a:r>
            <a:r>
              <a:rPr lang="en-GB" dirty="0" err="1" smtClean="0"/>
              <a:t>yw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r>
              <a:rPr lang="en-GB" dirty="0" err="1" smtClean="0"/>
              <a:t>Archwilio'r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a </a:t>
            </a:r>
            <a:r>
              <a:rPr lang="en-GB" dirty="0" err="1" smtClean="0"/>
              <a:t>ddigwyddodd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y clip </a:t>
            </a:r>
            <a:r>
              <a:rPr lang="en-GB" dirty="0" err="1" smtClean="0"/>
              <a:t>blaenorol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Archwilio</a:t>
            </a:r>
            <a:r>
              <a:rPr lang="en-GB" dirty="0" smtClean="0"/>
              <a:t> </a:t>
            </a:r>
            <a:r>
              <a:rPr lang="en-GB" dirty="0" err="1" smtClean="0"/>
              <a:t>ymateb</a:t>
            </a:r>
            <a:r>
              <a:rPr lang="en-GB" dirty="0" smtClean="0"/>
              <a:t> Rosie a </a:t>
            </a:r>
            <a:r>
              <a:rPr lang="en-GB" dirty="0" err="1" smtClean="0"/>
              <a:t>sut</a:t>
            </a:r>
            <a:r>
              <a:rPr lang="en-GB" dirty="0" smtClean="0"/>
              <a:t> y </a:t>
            </a:r>
            <a:r>
              <a:rPr lang="en-GB" dirty="0" err="1" smtClean="0"/>
              <a:t>gallai</a:t>
            </a:r>
            <a:r>
              <a:rPr lang="en-GB" dirty="0" smtClean="0"/>
              <a:t> hi </a:t>
            </a:r>
            <a:r>
              <a:rPr lang="en-GB" dirty="0" err="1" smtClean="0"/>
              <a:t>fod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teimlo</a:t>
            </a:r>
            <a:r>
              <a:rPr lang="en-GB" dirty="0" smtClean="0"/>
              <a:t>?</a:t>
            </a:r>
          </a:p>
          <a:p>
            <a:r>
              <a:rPr lang="en-GB" dirty="0" err="1" smtClean="0"/>
              <a:t>Archwilio</a:t>
            </a:r>
            <a:r>
              <a:rPr lang="en-GB" dirty="0" smtClean="0"/>
              <a:t> </a:t>
            </a:r>
            <a:r>
              <a:rPr lang="en-GB" dirty="0" err="1" smtClean="0"/>
              <a:t>sut</a:t>
            </a:r>
            <a:r>
              <a:rPr lang="en-GB" dirty="0" smtClean="0"/>
              <a:t> y </a:t>
            </a:r>
            <a:r>
              <a:rPr lang="en-GB" dirty="0" err="1" smtClean="0"/>
              <a:t>gallai</a:t>
            </a:r>
            <a:r>
              <a:rPr lang="en-GB" dirty="0" smtClean="0"/>
              <a:t> Darius </a:t>
            </a:r>
            <a:r>
              <a:rPr lang="en-GB" dirty="0" err="1" smtClean="0"/>
              <a:t>fod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teimlo</a:t>
            </a:r>
            <a:r>
              <a:rPr lang="en-GB" dirty="0" smtClean="0"/>
              <a:t>?</a:t>
            </a:r>
          </a:p>
          <a:p>
            <a:r>
              <a:rPr lang="en-GB" dirty="0" err="1" smtClean="0"/>
              <a:t>Archwilio</a:t>
            </a:r>
            <a:r>
              <a:rPr lang="en-GB" dirty="0" smtClean="0"/>
              <a:t> </a:t>
            </a:r>
            <a:r>
              <a:rPr lang="en-GB" dirty="0" err="1" smtClean="0"/>
              <a:t>sut</a:t>
            </a:r>
            <a:r>
              <a:rPr lang="en-GB" dirty="0" smtClean="0"/>
              <a:t> y </a:t>
            </a:r>
            <a:r>
              <a:rPr lang="en-GB" dirty="0" err="1" smtClean="0"/>
              <a:t>byddai'r</a:t>
            </a:r>
            <a:r>
              <a:rPr lang="en-GB" dirty="0" smtClean="0"/>
              <a:t> </a:t>
            </a:r>
            <a:r>
              <a:rPr lang="en-GB" dirty="0" err="1" smtClean="0"/>
              <a:t>dosbarth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teimlo</a:t>
            </a:r>
            <a:r>
              <a:rPr lang="en-GB" dirty="0" smtClean="0"/>
              <a:t> </a:t>
            </a:r>
            <a:r>
              <a:rPr lang="en-GB" dirty="0" err="1" smtClean="0"/>
              <a:t>efallai</a:t>
            </a:r>
            <a:r>
              <a:rPr lang="en-GB" dirty="0" smtClean="0"/>
              <a:t> </a:t>
            </a:r>
            <a:r>
              <a:rPr lang="en-GB" dirty="0" err="1" smtClean="0"/>
              <a:t>pe</a:t>
            </a:r>
            <a:r>
              <a:rPr lang="en-GB" dirty="0" smtClean="0"/>
              <a:t> </a:t>
            </a:r>
            <a:r>
              <a:rPr lang="en-GB" dirty="0" err="1" smtClean="0"/>
              <a:t>baent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sefyllfa</a:t>
            </a:r>
            <a:r>
              <a:rPr lang="en-GB" dirty="0" smtClean="0"/>
              <a:t> Rosie </a:t>
            </a:r>
            <a:r>
              <a:rPr lang="en-GB" dirty="0" err="1" smtClean="0"/>
              <a:t>neu</a:t>
            </a:r>
            <a:r>
              <a:rPr lang="en-GB" dirty="0" smtClean="0"/>
              <a:t> Darius.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06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Sleid</a:t>
            </a:r>
            <a:r>
              <a:rPr lang="en-GB" dirty="0" smtClean="0"/>
              <a:t> 7:</a:t>
            </a:r>
          </a:p>
          <a:p>
            <a:endParaRPr lang="en-GB" dirty="0" smtClean="0"/>
          </a:p>
          <a:p>
            <a:r>
              <a:rPr lang="en-GB" dirty="0" err="1" smtClean="0"/>
              <a:t>Mae'r</a:t>
            </a:r>
            <a:r>
              <a:rPr lang="en-GB" dirty="0" smtClean="0"/>
              <a:t> </a:t>
            </a:r>
            <a:r>
              <a:rPr lang="en-GB" dirty="0" err="1" smtClean="0"/>
              <a:t>sleid</a:t>
            </a:r>
            <a:r>
              <a:rPr lang="en-GB" dirty="0" smtClean="0"/>
              <a:t> hon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ystyried</a:t>
            </a:r>
            <a:r>
              <a:rPr lang="en-GB" dirty="0" smtClean="0"/>
              <a:t> </a:t>
            </a:r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ymddygiad</a:t>
            </a:r>
            <a:r>
              <a:rPr lang="en-GB" dirty="0" smtClean="0"/>
              <a:t> </a:t>
            </a:r>
            <a:r>
              <a:rPr lang="en-GB" dirty="0" err="1" smtClean="0"/>
              <a:t>troseddol</a:t>
            </a:r>
            <a:r>
              <a:rPr lang="en-GB" dirty="0" smtClean="0"/>
              <a:t> a </a:t>
            </a:r>
            <a:r>
              <a:rPr lang="en-GB" dirty="0" err="1" smtClean="0"/>
              <a:t>ddigwyddodd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y </a:t>
            </a:r>
            <a:r>
              <a:rPr lang="en-GB" dirty="0" err="1" smtClean="0"/>
              <a:t>ffilm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YMOSOD TRWY GURO – YMOSOD CYFFREDIN </a:t>
            </a:r>
          </a:p>
          <a:p>
            <a:r>
              <a:rPr lang="en-GB" dirty="0" err="1" smtClean="0"/>
              <a:t>Ymosod</a:t>
            </a:r>
            <a:r>
              <a:rPr lang="en-GB" dirty="0" smtClean="0"/>
              <a:t> </a:t>
            </a:r>
            <a:r>
              <a:rPr lang="en-GB" dirty="0" err="1" smtClean="0"/>
              <a:t>cyffredin</a:t>
            </a:r>
            <a:r>
              <a:rPr lang="en-GB" dirty="0" smtClean="0"/>
              <a:t> </a:t>
            </a:r>
            <a:r>
              <a:rPr lang="en-GB" dirty="0" err="1" smtClean="0"/>
              <a:t>yw</a:t>
            </a:r>
            <a:r>
              <a:rPr lang="en-GB" dirty="0" smtClean="0"/>
              <a:t> pan </a:t>
            </a:r>
            <a:r>
              <a:rPr lang="en-GB" dirty="0" err="1" smtClean="0"/>
              <a:t>fyddwch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dreisgar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r>
              <a:rPr lang="en-GB" dirty="0" smtClean="0"/>
              <a:t> pan </a:t>
            </a:r>
            <a:r>
              <a:rPr lang="en-GB" dirty="0" err="1" smtClean="0"/>
              <a:t>fyddwch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peri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rywun</a:t>
            </a:r>
            <a:r>
              <a:rPr lang="en-GB" dirty="0" smtClean="0"/>
              <a:t> </a:t>
            </a:r>
            <a:r>
              <a:rPr lang="en-GB" dirty="0" err="1" smtClean="0"/>
              <a:t>ofni</a:t>
            </a:r>
            <a:r>
              <a:rPr lang="en-GB" dirty="0" smtClean="0"/>
              <a:t> </a:t>
            </a:r>
            <a:r>
              <a:rPr lang="en-GB" dirty="0" err="1" smtClean="0"/>
              <a:t>trais</a:t>
            </a:r>
            <a:r>
              <a:rPr lang="en-GB" dirty="0" smtClean="0"/>
              <a:t> </a:t>
            </a:r>
            <a:r>
              <a:rPr lang="en-GB" dirty="0" err="1" smtClean="0"/>
              <a:t>e.e</a:t>
            </a:r>
            <a:r>
              <a:rPr lang="en-GB" dirty="0" smtClean="0"/>
              <a:t>.  </a:t>
            </a:r>
            <a:r>
              <a:rPr lang="en-GB" dirty="0" err="1" smtClean="0"/>
              <a:t>eu</a:t>
            </a:r>
            <a:r>
              <a:rPr lang="en-GB" dirty="0" smtClean="0"/>
              <a:t> taro </a:t>
            </a:r>
            <a:r>
              <a:rPr lang="en-GB" dirty="0" err="1" smtClean="0"/>
              <a:t>neu</a:t>
            </a:r>
            <a:r>
              <a:rPr lang="en-GB" dirty="0" smtClean="0"/>
              <a:t> </a:t>
            </a:r>
            <a:r>
              <a:rPr lang="en-GB" dirty="0" err="1" smtClean="0"/>
              <a:t>eu</a:t>
            </a:r>
            <a:r>
              <a:rPr lang="en-GB" dirty="0" smtClean="0"/>
              <a:t> </a:t>
            </a:r>
            <a:r>
              <a:rPr lang="en-GB" dirty="0" err="1" smtClean="0"/>
              <a:t>bygwth</a:t>
            </a:r>
            <a:r>
              <a:rPr lang="en-GB" dirty="0" smtClean="0"/>
              <a:t>.  </a:t>
            </a:r>
            <a:r>
              <a:rPr lang="en-GB" dirty="0" err="1" smtClean="0"/>
              <a:t>Nid</a:t>
            </a:r>
            <a:r>
              <a:rPr lang="en-GB" dirty="0" smtClean="0"/>
              <a:t> </a:t>
            </a:r>
            <a:r>
              <a:rPr lang="en-GB" dirty="0" err="1" smtClean="0"/>
              <a:t>oes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rhaid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chi </a:t>
            </a:r>
            <a:r>
              <a:rPr lang="en-GB" dirty="0" err="1" smtClean="0"/>
              <a:t>ymosod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</a:t>
            </a:r>
            <a:r>
              <a:rPr lang="en-GB" dirty="0" err="1" smtClean="0"/>
              <a:t>rywun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gorfforol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mwyn</a:t>
            </a:r>
            <a:r>
              <a:rPr lang="en-GB" dirty="0" smtClean="0"/>
              <a:t> </a:t>
            </a:r>
            <a:r>
              <a:rPr lang="en-GB" dirty="0" err="1" smtClean="0"/>
              <a:t>cael</a:t>
            </a:r>
            <a:r>
              <a:rPr lang="en-GB" dirty="0" smtClean="0"/>
              <a:t> </a:t>
            </a:r>
            <a:r>
              <a:rPr lang="en-GB" dirty="0" err="1" smtClean="0"/>
              <a:t>eich</a:t>
            </a:r>
            <a:r>
              <a:rPr lang="en-GB" dirty="0" smtClean="0"/>
              <a:t> </a:t>
            </a:r>
            <a:r>
              <a:rPr lang="en-GB" dirty="0" err="1" smtClean="0"/>
              <a:t>cyhuddo</a:t>
            </a:r>
            <a:r>
              <a:rPr lang="en-GB" dirty="0" smtClean="0"/>
              <a:t> o </a:t>
            </a:r>
            <a:r>
              <a:rPr lang="en-GB" dirty="0" err="1" smtClean="0"/>
              <a:t>ymosod</a:t>
            </a:r>
            <a:r>
              <a:rPr lang="en-GB" dirty="0" smtClean="0"/>
              <a:t> </a:t>
            </a:r>
            <a:r>
              <a:rPr lang="en-GB" dirty="0" err="1" smtClean="0"/>
              <a:t>cyffredin</a:t>
            </a:r>
            <a:r>
              <a:rPr lang="en-GB" dirty="0" smtClean="0"/>
              <a:t>.  </a:t>
            </a:r>
            <a:r>
              <a:rPr lang="en-GB" dirty="0" err="1" smtClean="0"/>
              <a:t>Gallai'r</a:t>
            </a:r>
            <a:r>
              <a:rPr lang="en-GB" dirty="0" smtClean="0"/>
              <a:t> </a:t>
            </a:r>
            <a:r>
              <a:rPr lang="en-GB" dirty="0" err="1" smtClean="0"/>
              <a:t>ddedfryd</a:t>
            </a:r>
            <a:r>
              <a:rPr lang="en-GB" dirty="0" smtClean="0"/>
              <a:t> </a:t>
            </a:r>
            <a:r>
              <a:rPr lang="en-GB" dirty="0" err="1" smtClean="0"/>
              <a:t>olygu</a:t>
            </a:r>
            <a:r>
              <a:rPr lang="en-GB" dirty="0" smtClean="0"/>
              <a:t> </a:t>
            </a:r>
            <a:r>
              <a:rPr lang="en-GB" dirty="0" err="1" smtClean="0"/>
              <a:t>chwe</a:t>
            </a:r>
            <a:r>
              <a:rPr lang="en-GB" dirty="0" smtClean="0"/>
              <a:t> </a:t>
            </a:r>
            <a:r>
              <a:rPr lang="en-GB" dirty="0" err="1" smtClean="0"/>
              <a:t>mis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y </a:t>
            </a:r>
            <a:r>
              <a:rPr lang="en-GB" dirty="0" err="1" smtClean="0"/>
              <a:t>carchar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r>
              <a:rPr lang="en-GB" dirty="0" smtClean="0"/>
              <a:t> </a:t>
            </a:r>
            <a:r>
              <a:rPr lang="en-GB" dirty="0" err="1" smtClean="0"/>
              <a:t>ddirwy</a:t>
            </a:r>
            <a:r>
              <a:rPr lang="en-GB" dirty="0" smtClean="0"/>
              <a:t> o </a:t>
            </a:r>
            <a:r>
              <a:rPr lang="en-GB" dirty="0" err="1" smtClean="0"/>
              <a:t>hyd</a:t>
            </a:r>
            <a:r>
              <a:rPr lang="en-GB" dirty="0" smtClean="0"/>
              <a:t> at £5,000.</a:t>
            </a:r>
          </a:p>
          <a:p>
            <a:endParaRPr lang="en-GB" dirty="0" smtClean="0"/>
          </a:p>
          <a:p>
            <a:r>
              <a:rPr lang="en-GB" dirty="0" smtClean="0"/>
              <a:t>DIFROD TROSEDDOL</a:t>
            </a:r>
          </a:p>
          <a:p>
            <a:r>
              <a:rPr lang="en-GB" dirty="0" err="1" smtClean="0"/>
              <a:t>Fandaliaeth</a:t>
            </a:r>
            <a:r>
              <a:rPr lang="en-GB" dirty="0" smtClean="0"/>
              <a:t> </a:t>
            </a:r>
            <a:r>
              <a:rPr lang="en-GB" dirty="0" err="1" smtClean="0"/>
              <a:t>yw</a:t>
            </a:r>
            <a:r>
              <a:rPr lang="en-GB" dirty="0" smtClean="0"/>
              <a:t> </a:t>
            </a:r>
            <a:r>
              <a:rPr lang="en-GB" dirty="0" err="1" smtClean="0"/>
              <a:t>difrodi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r>
              <a:rPr lang="en-GB" dirty="0" smtClean="0"/>
              <a:t> </a:t>
            </a:r>
            <a:r>
              <a:rPr lang="en-GB" dirty="0" err="1" smtClean="0"/>
              <a:t>ddinistrio</a:t>
            </a:r>
            <a:r>
              <a:rPr lang="en-GB" dirty="0" smtClean="0"/>
              <a:t> </a:t>
            </a:r>
            <a:r>
              <a:rPr lang="en-GB" dirty="0" err="1" smtClean="0"/>
              <a:t>rhywbeth</a:t>
            </a:r>
            <a:r>
              <a:rPr lang="en-GB" dirty="0" smtClean="0"/>
              <a:t> </a:t>
            </a:r>
            <a:r>
              <a:rPr lang="en-GB" dirty="0" err="1" smtClean="0"/>
              <a:t>nad</a:t>
            </a:r>
            <a:r>
              <a:rPr lang="en-GB" dirty="0" smtClean="0"/>
              <a:t> </a:t>
            </a:r>
            <a:r>
              <a:rPr lang="en-GB" dirty="0" err="1" smtClean="0"/>
              <a:t>ydych</a:t>
            </a:r>
            <a:r>
              <a:rPr lang="en-GB" dirty="0" smtClean="0"/>
              <a:t> </a:t>
            </a:r>
            <a:r>
              <a:rPr lang="en-GB" dirty="0" err="1" smtClean="0"/>
              <a:t>chi'n</a:t>
            </a:r>
            <a:r>
              <a:rPr lang="en-GB" dirty="0" smtClean="0"/>
              <a:t> </a:t>
            </a:r>
            <a:r>
              <a:rPr lang="en-GB" dirty="0" err="1" smtClean="0"/>
              <a:t>berchen</a:t>
            </a:r>
            <a:r>
              <a:rPr lang="en-GB" dirty="0" smtClean="0"/>
              <a:t> </a:t>
            </a:r>
            <a:r>
              <a:rPr lang="en-GB" dirty="0" err="1" smtClean="0"/>
              <a:t>arno</a:t>
            </a:r>
            <a:r>
              <a:rPr lang="en-GB" dirty="0" smtClean="0"/>
              <a:t>.  </a:t>
            </a:r>
            <a:r>
              <a:rPr lang="en-GB" dirty="0" err="1" smtClean="0"/>
              <a:t>Nid</a:t>
            </a:r>
            <a:r>
              <a:rPr lang="en-GB" dirty="0" smtClean="0"/>
              <a:t> </a:t>
            </a:r>
            <a:r>
              <a:rPr lang="en-GB" dirty="0" err="1" smtClean="0"/>
              <a:t>oes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rhaid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chi </a:t>
            </a:r>
            <a:r>
              <a:rPr lang="en-GB" dirty="0" err="1" smtClean="0"/>
              <a:t>niweidio</a:t>
            </a:r>
            <a:r>
              <a:rPr lang="en-GB" dirty="0" smtClean="0"/>
              <a:t> </a:t>
            </a:r>
            <a:r>
              <a:rPr lang="en-GB" dirty="0" err="1" smtClean="0"/>
              <a:t>rhywbeth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mwyn</a:t>
            </a:r>
            <a:r>
              <a:rPr lang="en-GB" dirty="0" smtClean="0"/>
              <a:t> </a:t>
            </a:r>
            <a:r>
              <a:rPr lang="en-GB" dirty="0" err="1" smtClean="0"/>
              <a:t>cael</a:t>
            </a:r>
            <a:r>
              <a:rPr lang="en-GB" dirty="0" smtClean="0"/>
              <a:t> </a:t>
            </a:r>
            <a:r>
              <a:rPr lang="en-GB" dirty="0" err="1" smtClean="0"/>
              <a:t>eich</a:t>
            </a:r>
            <a:r>
              <a:rPr lang="en-GB" dirty="0" smtClean="0"/>
              <a:t> </a:t>
            </a:r>
            <a:r>
              <a:rPr lang="en-GB" dirty="0" err="1" smtClean="0"/>
              <a:t>canfod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euog</a:t>
            </a:r>
            <a:r>
              <a:rPr lang="en-GB" dirty="0" smtClean="0"/>
              <a:t> o </a:t>
            </a:r>
            <a:r>
              <a:rPr lang="en-GB" dirty="0" err="1" smtClean="0"/>
              <a:t>fandaliaeth</a:t>
            </a:r>
            <a:r>
              <a:rPr lang="en-GB" dirty="0" smtClean="0"/>
              <a:t>, </a:t>
            </a:r>
            <a:r>
              <a:rPr lang="en-GB" dirty="0" err="1" smtClean="0"/>
              <a:t>gallech</a:t>
            </a:r>
            <a:r>
              <a:rPr lang="en-GB" dirty="0" smtClean="0"/>
              <a:t> </a:t>
            </a:r>
            <a:r>
              <a:rPr lang="en-GB" dirty="0" err="1" smtClean="0"/>
              <a:t>gael</a:t>
            </a:r>
            <a:r>
              <a:rPr lang="en-GB" dirty="0" smtClean="0"/>
              <a:t> </a:t>
            </a:r>
            <a:r>
              <a:rPr lang="en-GB" dirty="0" err="1" smtClean="0"/>
              <a:t>eich</a:t>
            </a:r>
            <a:r>
              <a:rPr lang="en-GB" dirty="0" smtClean="0"/>
              <a:t> dal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cario</a:t>
            </a:r>
            <a:r>
              <a:rPr lang="en-GB" dirty="0" smtClean="0"/>
              <a:t> </a:t>
            </a:r>
            <a:r>
              <a:rPr lang="en-GB" dirty="0" err="1" smtClean="0"/>
              <a:t>bric</a:t>
            </a:r>
            <a:r>
              <a:rPr lang="en-GB" dirty="0" smtClean="0"/>
              <a:t> </a:t>
            </a:r>
            <a:r>
              <a:rPr lang="en-GB" dirty="0" err="1" smtClean="0"/>
              <a:t>gyda'r</a:t>
            </a:r>
            <a:r>
              <a:rPr lang="en-GB" dirty="0" smtClean="0"/>
              <a:t> </a:t>
            </a:r>
            <a:r>
              <a:rPr lang="en-GB" dirty="0" err="1" smtClean="0"/>
              <a:t>bwriad</a:t>
            </a:r>
            <a:r>
              <a:rPr lang="en-GB" dirty="0" smtClean="0"/>
              <a:t> </a:t>
            </a:r>
            <a:r>
              <a:rPr lang="en-GB" dirty="0" err="1" smtClean="0"/>
              <a:t>o'i</a:t>
            </a:r>
            <a:r>
              <a:rPr lang="en-GB" dirty="0" smtClean="0"/>
              <a:t> </a:t>
            </a:r>
            <a:r>
              <a:rPr lang="en-GB" dirty="0" err="1" smtClean="0"/>
              <a:t>daflu</a:t>
            </a:r>
            <a:r>
              <a:rPr lang="en-GB" dirty="0" smtClean="0"/>
              <a:t> </a:t>
            </a:r>
            <a:r>
              <a:rPr lang="en-GB" dirty="0" err="1" smtClean="0"/>
              <a:t>trwy</a:t>
            </a:r>
            <a:r>
              <a:rPr lang="en-GB" dirty="0" smtClean="0"/>
              <a:t> </a:t>
            </a:r>
            <a:r>
              <a:rPr lang="en-GB" dirty="0" err="1" smtClean="0"/>
              <a:t>ffenestr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r>
              <a:rPr lang="en-GB" dirty="0" smtClean="0"/>
              <a:t> </a:t>
            </a:r>
            <a:r>
              <a:rPr lang="en-GB" dirty="0" err="1" smtClean="0"/>
              <a:t>fygwth</a:t>
            </a:r>
            <a:r>
              <a:rPr lang="en-GB" dirty="0" smtClean="0"/>
              <a:t> </a:t>
            </a:r>
            <a:r>
              <a:rPr lang="en-GB" dirty="0" err="1" smtClean="0"/>
              <a:t>niweidio</a:t>
            </a:r>
            <a:r>
              <a:rPr lang="en-GB" dirty="0" smtClean="0"/>
              <a:t> </a:t>
            </a:r>
            <a:r>
              <a:rPr lang="en-GB" dirty="0" err="1" smtClean="0"/>
              <a:t>eiddo</a:t>
            </a:r>
            <a:r>
              <a:rPr lang="en-GB" dirty="0" smtClean="0"/>
              <a:t> </a:t>
            </a:r>
            <a:r>
              <a:rPr lang="en-GB" dirty="0" err="1" smtClean="0"/>
              <a:t>rhywun</a:t>
            </a:r>
            <a:r>
              <a:rPr lang="en-GB" dirty="0" smtClean="0"/>
              <a:t>.  Mae </a:t>
            </a:r>
            <a:r>
              <a:rPr lang="en-GB" dirty="0" err="1" smtClean="0"/>
              <a:t>fandaliaeth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drosedd</a:t>
            </a:r>
            <a:r>
              <a:rPr lang="en-GB" dirty="0" smtClean="0"/>
              <a:t>, a </a:t>
            </a:r>
            <a:r>
              <a:rPr lang="en-GB" dirty="0" err="1" smtClean="0"/>
              <a:t>chan</a:t>
            </a:r>
            <a:r>
              <a:rPr lang="en-GB" dirty="0" smtClean="0"/>
              <a:t> </a:t>
            </a:r>
            <a:r>
              <a:rPr lang="en-GB" dirty="0" err="1" smtClean="0"/>
              <a:t>ddibynnu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</a:t>
            </a:r>
            <a:r>
              <a:rPr lang="en-GB" dirty="0" err="1" smtClean="0"/>
              <a:t>swm</a:t>
            </a:r>
            <a:r>
              <a:rPr lang="en-GB" dirty="0" smtClean="0"/>
              <a:t> y </a:t>
            </a:r>
            <a:r>
              <a:rPr lang="en-GB" dirty="0" err="1" smtClean="0"/>
              <a:t>difrod</a:t>
            </a:r>
            <a:r>
              <a:rPr lang="en-GB" dirty="0" smtClean="0"/>
              <a:t> a </a:t>
            </a:r>
            <a:r>
              <a:rPr lang="en-GB" dirty="0" err="1" smtClean="0"/>
              <a:t>achosir</a:t>
            </a:r>
            <a:r>
              <a:rPr lang="en-GB" dirty="0" smtClean="0"/>
              <a:t>, </a:t>
            </a:r>
            <a:r>
              <a:rPr lang="en-GB" dirty="0" err="1" smtClean="0"/>
              <a:t>gallech</a:t>
            </a:r>
            <a:r>
              <a:rPr lang="en-GB" dirty="0" smtClean="0"/>
              <a:t> </a:t>
            </a:r>
            <a:r>
              <a:rPr lang="en-GB" dirty="0" err="1" smtClean="0"/>
              <a:t>gael</a:t>
            </a:r>
            <a:r>
              <a:rPr lang="en-GB" dirty="0" smtClean="0"/>
              <a:t> </a:t>
            </a:r>
            <a:r>
              <a:rPr lang="en-GB" dirty="0" err="1" smtClean="0"/>
              <a:t>dirwy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r>
              <a:rPr lang="en-GB" dirty="0" smtClean="0"/>
              <a:t> </a:t>
            </a:r>
            <a:r>
              <a:rPr lang="en-GB" dirty="0" err="1" smtClean="0"/>
              <a:t>ddedfryd</a:t>
            </a:r>
            <a:r>
              <a:rPr lang="en-GB" dirty="0" smtClean="0"/>
              <a:t> o </a:t>
            </a:r>
            <a:r>
              <a:rPr lang="en-GB" dirty="0" err="1" smtClean="0"/>
              <a:t>garchar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Nodiadau</a:t>
            </a:r>
            <a:r>
              <a:rPr lang="en-GB" dirty="0" smtClean="0"/>
              <a:t> </a:t>
            </a:r>
            <a:r>
              <a:rPr lang="en-GB" dirty="0" err="1" smtClean="0"/>
              <a:t>hyfforddiant</a:t>
            </a:r>
            <a:endParaRPr lang="en-GB" dirty="0" smtClean="0"/>
          </a:p>
          <a:p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darganfyddir</a:t>
            </a:r>
            <a:r>
              <a:rPr lang="en-GB" dirty="0" smtClean="0"/>
              <a:t> bod </a:t>
            </a:r>
            <a:r>
              <a:rPr lang="en-GB" dirty="0" err="1" smtClean="0"/>
              <a:t>gan</a:t>
            </a:r>
            <a:r>
              <a:rPr lang="en-GB" dirty="0" smtClean="0"/>
              <a:t> y </a:t>
            </a:r>
            <a:r>
              <a:rPr lang="en-GB" dirty="0" err="1" smtClean="0"/>
              <a:t>troseddau</a:t>
            </a:r>
            <a:r>
              <a:rPr lang="en-GB" dirty="0" smtClean="0"/>
              <a:t> a </a:t>
            </a:r>
            <a:r>
              <a:rPr lang="en-GB" dirty="0" err="1" smtClean="0"/>
              <a:t>gyflawnwyd</a:t>
            </a:r>
            <a:r>
              <a:rPr lang="en-GB" dirty="0" smtClean="0"/>
              <a:t> </a:t>
            </a:r>
            <a:r>
              <a:rPr lang="en-GB" dirty="0" err="1" smtClean="0"/>
              <a:t>gymhelliant</a:t>
            </a:r>
            <a:r>
              <a:rPr lang="en-GB" dirty="0" smtClean="0"/>
              <a:t> </a:t>
            </a:r>
            <a:r>
              <a:rPr lang="en-GB" dirty="0" err="1" smtClean="0"/>
              <a:t>hiliol</a:t>
            </a:r>
            <a:r>
              <a:rPr lang="en-GB" dirty="0" smtClean="0"/>
              <a:t>, </a:t>
            </a:r>
            <a:r>
              <a:rPr lang="en-GB" dirty="0" err="1" smtClean="0"/>
              <a:t>bydd</a:t>
            </a:r>
            <a:r>
              <a:rPr lang="en-GB" dirty="0" smtClean="0"/>
              <a:t> y </a:t>
            </a:r>
            <a:r>
              <a:rPr lang="en-GB" dirty="0" err="1" smtClean="0"/>
              <a:t>ddedfryd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llymach</a:t>
            </a:r>
            <a:r>
              <a:rPr lang="en-GB" dirty="0" smtClean="0"/>
              <a:t>, ac </a:t>
            </a:r>
            <a:r>
              <a:rPr lang="en-GB" dirty="0" err="1" smtClean="0"/>
              <a:t>mae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wir</a:t>
            </a:r>
            <a:r>
              <a:rPr lang="en-GB" dirty="0" smtClean="0"/>
              <a:t> am y </a:t>
            </a:r>
            <a:r>
              <a:rPr lang="en-GB" dirty="0" err="1" smtClean="0"/>
              <a:t>stori</a:t>
            </a:r>
            <a:r>
              <a:rPr lang="en-GB" dirty="0" smtClean="0"/>
              <a:t> hon.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0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Chwaraewch</a:t>
            </a:r>
            <a:r>
              <a:rPr lang="en-GB" dirty="0" smtClean="0"/>
              <a:t> </a:t>
            </a:r>
            <a:r>
              <a:rPr lang="en-GB" dirty="0" err="1" smtClean="0"/>
              <a:t>olygfa</a:t>
            </a:r>
            <a:r>
              <a:rPr lang="en-GB" dirty="0" smtClean="0"/>
              <a:t> 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118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Sleid</a:t>
            </a:r>
            <a:r>
              <a:rPr lang="en-GB" dirty="0" smtClean="0"/>
              <a:t> 9:</a:t>
            </a:r>
          </a:p>
          <a:p>
            <a:endParaRPr lang="en-GB" dirty="0" smtClean="0"/>
          </a:p>
          <a:p>
            <a:r>
              <a:rPr lang="en-GB" dirty="0" err="1" smtClean="0"/>
              <a:t>Archwiliwch</a:t>
            </a:r>
            <a:r>
              <a:rPr lang="en-GB" dirty="0" smtClean="0"/>
              <a:t> y </a:t>
            </a:r>
            <a:r>
              <a:rPr lang="en-GB" dirty="0" err="1" smtClean="0"/>
              <a:t>dewisiadau</a:t>
            </a:r>
            <a:r>
              <a:rPr lang="en-GB" dirty="0" smtClean="0"/>
              <a:t> </a:t>
            </a:r>
            <a:r>
              <a:rPr lang="en-GB" dirty="0" err="1" smtClean="0"/>
              <a:t>sydd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</a:t>
            </a:r>
            <a:r>
              <a:rPr lang="en-GB" dirty="0" err="1" smtClean="0"/>
              <a:t>gael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Rosie.</a:t>
            </a:r>
          </a:p>
          <a:p>
            <a:endParaRPr lang="en-GB" dirty="0" smtClean="0"/>
          </a:p>
          <a:p>
            <a:r>
              <a:rPr lang="en-GB" dirty="0" err="1" smtClean="0"/>
              <a:t>Gofynnwch</a:t>
            </a:r>
            <a:r>
              <a:rPr lang="en-GB" dirty="0" smtClean="0"/>
              <a:t> </a:t>
            </a:r>
            <a:r>
              <a:rPr lang="en-GB" dirty="0" err="1" smtClean="0"/>
              <a:t>i'r</a:t>
            </a:r>
            <a:r>
              <a:rPr lang="en-GB" dirty="0" smtClean="0"/>
              <a:t> </a:t>
            </a:r>
            <a:r>
              <a:rPr lang="en-GB" dirty="0" err="1" smtClean="0"/>
              <a:t>dosbarth</a:t>
            </a:r>
            <a:r>
              <a:rPr lang="en-GB" dirty="0" smtClean="0"/>
              <a:t> </a:t>
            </a:r>
            <a:r>
              <a:rPr lang="en-GB" dirty="0" err="1" smtClean="0"/>
              <a:t>beth</a:t>
            </a:r>
            <a:r>
              <a:rPr lang="en-GB" dirty="0" smtClean="0"/>
              <a:t> </a:t>
            </a:r>
            <a:r>
              <a:rPr lang="en-GB" dirty="0" err="1" smtClean="0"/>
              <a:t>fydden</a:t>
            </a:r>
            <a:r>
              <a:rPr lang="en-GB" dirty="0" smtClean="0"/>
              <a:t> </a:t>
            </a:r>
            <a:r>
              <a:rPr lang="en-GB" dirty="0" err="1" smtClean="0"/>
              <a:t>nhw'n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wneud</a:t>
            </a:r>
            <a:r>
              <a:rPr lang="en-GB" dirty="0" smtClean="0"/>
              <a:t> </a:t>
            </a:r>
            <a:r>
              <a:rPr lang="en-GB" dirty="0" err="1" smtClean="0"/>
              <a:t>pe</a:t>
            </a:r>
            <a:r>
              <a:rPr lang="en-GB" dirty="0" smtClean="0"/>
              <a:t> </a:t>
            </a:r>
            <a:r>
              <a:rPr lang="en-GB" dirty="0" err="1" smtClean="0"/>
              <a:t>baent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wynebu</a:t>
            </a:r>
            <a:r>
              <a:rPr lang="en-GB" dirty="0" smtClean="0"/>
              <a:t> </a:t>
            </a:r>
            <a:r>
              <a:rPr lang="en-GB" dirty="0" err="1" smtClean="0"/>
              <a:t>sefyllfa</a:t>
            </a:r>
            <a:r>
              <a:rPr lang="en-GB" dirty="0" smtClean="0"/>
              <a:t> </a:t>
            </a:r>
            <a:r>
              <a:rPr lang="en-GB" dirty="0" err="1" smtClean="0"/>
              <a:t>debyg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Ystyriwch</a:t>
            </a:r>
            <a:r>
              <a:rPr lang="en-GB" dirty="0" smtClean="0"/>
              <a:t> y </a:t>
            </a:r>
            <a:r>
              <a:rPr lang="en-GB" dirty="0" err="1" smtClean="0"/>
              <a:t>dewisiadau</a:t>
            </a:r>
            <a:r>
              <a:rPr lang="en-GB" dirty="0" smtClean="0"/>
              <a:t> a </a:t>
            </a:r>
            <a:r>
              <a:rPr lang="en-GB" dirty="0" err="1" smtClean="0"/>
              <a:t>chanlyniadau'r</a:t>
            </a:r>
            <a:r>
              <a:rPr lang="en-GB" dirty="0" smtClean="0"/>
              <a:t> </a:t>
            </a:r>
            <a:r>
              <a:rPr lang="en-GB" dirty="0" err="1" smtClean="0"/>
              <a:t>dewisiadau</a:t>
            </a:r>
            <a:r>
              <a:rPr lang="en-GB" dirty="0" smtClean="0"/>
              <a:t> a </a:t>
            </a:r>
            <a:r>
              <a:rPr lang="en-GB" dirty="0" err="1" smtClean="0"/>
              <a:t>wnaethpwyd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Pwyntiau</a:t>
            </a:r>
            <a:r>
              <a:rPr lang="en-GB" dirty="0" smtClean="0"/>
              <a:t> </a:t>
            </a:r>
            <a:r>
              <a:rPr lang="en-GB" dirty="0" err="1" smtClean="0"/>
              <a:t>trafod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Atgoffwch</a:t>
            </a:r>
            <a:r>
              <a:rPr lang="en-GB" dirty="0" smtClean="0"/>
              <a:t> y </a:t>
            </a:r>
            <a:r>
              <a:rPr lang="en-GB" dirty="0" err="1" smtClean="0"/>
              <a:t>bobl</a:t>
            </a:r>
            <a:r>
              <a:rPr lang="en-GB" dirty="0" smtClean="0"/>
              <a:t> </a:t>
            </a:r>
            <a:r>
              <a:rPr lang="en-GB" dirty="0" err="1" smtClean="0"/>
              <a:t>ifanc</a:t>
            </a:r>
            <a:r>
              <a:rPr lang="en-GB" dirty="0" smtClean="0"/>
              <a:t> y </a:t>
            </a:r>
            <a:r>
              <a:rPr lang="en-GB" dirty="0" err="1" smtClean="0"/>
              <a:t>dylid</a:t>
            </a:r>
            <a:r>
              <a:rPr lang="en-GB" dirty="0" smtClean="0"/>
              <a:t> </a:t>
            </a:r>
            <a:r>
              <a:rPr lang="en-GB" dirty="0" err="1" smtClean="0"/>
              <a:t>ffonio</a:t>
            </a:r>
            <a:r>
              <a:rPr lang="en-GB" dirty="0" smtClean="0"/>
              <a:t> 999 bob </a:t>
            </a:r>
            <a:r>
              <a:rPr lang="en-GB" dirty="0" err="1" smtClean="0"/>
              <a:t>amser</a:t>
            </a:r>
            <a:r>
              <a:rPr lang="en-GB" dirty="0" smtClean="0"/>
              <a:t> </a:t>
            </a:r>
            <a:r>
              <a:rPr lang="en-GB" dirty="0" err="1" smtClean="0"/>
              <a:t>mewn</a:t>
            </a:r>
            <a:r>
              <a:rPr lang="en-GB" dirty="0" smtClean="0"/>
              <a:t> </a:t>
            </a:r>
            <a:r>
              <a:rPr lang="en-GB" dirty="0" err="1" smtClean="0"/>
              <a:t>argyfwng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Archwiliwch</a:t>
            </a:r>
            <a:r>
              <a:rPr lang="en-GB" dirty="0" smtClean="0"/>
              <a:t> </a:t>
            </a:r>
            <a:r>
              <a:rPr lang="en-GB" dirty="0" err="1" smtClean="0"/>
              <a:t>asiantaethau</a:t>
            </a:r>
            <a:r>
              <a:rPr lang="en-GB" dirty="0" smtClean="0"/>
              <a:t> </a:t>
            </a:r>
            <a:r>
              <a:rPr lang="en-GB" dirty="0" err="1" smtClean="0"/>
              <a:t>eraill</a:t>
            </a:r>
            <a:r>
              <a:rPr lang="en-GB" dirty="0" smtClean="0"/>
              <a:t> y </a:t>
            </a:r>
            <a:r>
              <a:rPr lang="en-GB" dirty="0" err="1" smtClean="0"/>
              <a:t>gallent</a:t>
            </a:r>
            <a:r>
              <a:rPr lang="en-GB" dirty="0" smtClean="0"/>
              <a:t> </a:t>
            </a:r>
            <a:r>
              <a:rPr lang="en-GB" dirty="0" err="1" smtClean="0"/>
              <a:t>fod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gallu</a:t>
            </a:r>
            <a:r>
              <a:rPr lang="en-GB" dirty="0" smtClean="0"/>
              <a:t> </a:t>
            </a:r>
            <a:r>
              <a:rPr lang="en-GB" dirty="0" err="1" smtClean="0"/>
              <a:t>cynnig</a:t>
            </a:r>
            <a:r>
              <a:rPr lang="en-GB" dirty="0" smtClean="0"/>
              <a:t> help </a:t>
            </a:r>
            <a:r>
              <a:rPr lang="en-GB" dirty="0" err="1" smtClean="0"/>
              <a:t>neu</a:t>
            </a:r>
            <a:r>
              <a:rPr lang="en-GB" dirty="0" smtClean="0"/>
              <a:t> </a:t>
            </a:r>
            <a:r>
              <a:rPr lang="en-GB" dirty="0" err="1" smtClean="0"/>
              <a:t>gymorth</a:t>
            </a:r>
            <a:r>
              <a:rPr lang="en-GB" dirty="0" smtClean="0"/>
              <a:t>.  EE </a:t>
            </a:r>
            <a:r>
              <a:rPr lang="en-GB" dirty="0" err="1" smtClean="0"/>
              <a:t>Childline</a:t>
            </a:r>
            <a:r>
              <a:rPr lang="en-GB" dirty="0" smtClean="0"/>
              <a:t>, </a:t>
            </a:r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Heddlu</a:t>
            </a:r>
            <a:r>
              <a:rPr lang="en-GB" dirty="0" smtClean="0"/>
              <a:t> ac </a:t>
            </a:r>
            <a:r>
              <a:rPr lang="en-GB" dirty="0" err="1" smtClean="0"/>
              <a:t>ati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8244-CAA0-43AE-AA0D-BA2CF6AF52F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28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05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27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51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24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5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83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39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43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47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44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18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39A7A-A8C7-46DD-AA73-6985997AD2FC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7BA00-2F5B-4438-A15E-5F8E6040E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65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gregory\Downloads\Copy of 2025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96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gregory\Downloads\tserrat 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4149080"/>
            <a:ext cx="6624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ontserrat" panose="00000500000000000000" pitchFamily="2" charset="0"/>
              </a:rPr>
              <a:t>Mae hi </a:t>
            </a:r>
            <a:r>
              <a:rPr lang="en-GB" sz="1600" dirty="0" err="1">
                <a:latin typeface="Montserrat" panose="00000500000000000000" pitchFamily="2" charset="0"/>
              </a:rPr>
              <a:t>wedi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dewis</a:t>
            </a:r>
            <a:r>
              <a:rPr lang="en-GB" sz="1600" dirty="0">
                <a:latin typeface="Montserrat" panose="00000500000000000000" pitchFamily="2" charset="0"/>
              </a:rPr>
              <a:t> bod </a:t>
            </a:r>
            <a:r>
              <a:rPr lang="en-GB" sz="1600" dirty="0" err="1">
                <a:latin typeface="Montserrat" panose="00000500000000000000" pitchFamily="2" charset="0"/>
              </a:rPr>
              <a:t>Heb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Ofn</a:t>
            </a:r>
            <a:r>
              <a:rPr lang="en-GB" sz="1600" dirty="0">
                <a:latin typeface="Montserrat" panose="00000500000000000000" pitchFamily="2" charset="0"/>
              </a:rPr>
              <a:t> a </a:t>
            </a:r>
            <a:r>
              <a:rPr lang="en-GB" sz="1600" dirty="0" err="1">
                <a:latin typeface="Montserrat" panose="00000500000000000000" pitchFamily="2" charset="0"/>
              </a:rPr>
              <a:t>chyfleu'r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wybodaeth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mewn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ffordd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hollol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ddienw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trwy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droi</a:t>
            </a:r>
            <a:r>
              <a:rPr lang="en-GB" sz="1600" dirty="0">
                <a:latin typeface="Montserrat" panose="00000500000000000000" pitchFamily="2" charset="0"/>
              </a:rPr>
              <a:t> at </a:t>
            </a:r>
            <a:r>
              <a:rPr lang="en-GB" sz="1600" dirty="0" err="1">
                <a:latin typeface="Montserrat" panose="00000500000000000000" pitchFamily="2" charset="0"/>
              </a:rPr>
              <a:t>wefan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b="1" dirty="0" smtClean="0">
                <a:latin typeface="Montserrat" panose="00000500000000000000" pitchFamily="2" charset="0"/>
              </a:rPr>
              <a:t>www.fearless.org/cy </a:t>
            </a:r>
            <a:r>
              <a:rPr lang="en-GB" sz="1600" dirty="0" err="1">
                <a:latin typeface="Montserrat" panose="00000500000000000000" pitchFamily="2" charset="0"/>
              </a:rPr>
              <a:t>ar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ffôn</a:t>
            </a:r>
            <a:r>
              <a:rPr lang="en-GB" sz="1600" dirty="0">
                <a:latin typeface="Montserrat" panose="00000500000000000000" pitchFamily="2" charset="0"/>
              </a:rPr>
              <a:t>.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>
                <a:latin typeface="Montserrat" panose="00000500000000000000" pitchFamily="2" charset="0"/>
              </a:rPr>
              <a:t>Gall </a:t>
            </a:r>
            <a:r>
              <a:rPr lang="en-GB" sz="1600" dirty="0" err="1">
                <a:latin typeface="Montserrat" panose="00000500000000000000" pitchFamily="2" charset="0"/>
              </a:rPr>
              <a:t>ddefnyddio'r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ffurflen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ar-lein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mwyn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dweud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popeth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wrthym</a:t>
            </a:r>
            <a:r>
              <a:rPr lang="en-GB" sz="1600" dirty="0">
                <a:latin typeface="Montserrat" panose="00000500000000000000" pitchFamily="2" charset="0"/>
              </a:rPr>
              <a:t> am y </a:t>
            </a:r>
            <a:r>
              <a:rPr lang="en-GB" sz="1600" dirty="0" err="1">
                <a:latin typeface="Montserrat" panose="00000500000000000000" pitchFamily="2" charset="0"/>
              </a:rPr>
              <a:t>digwyddiad</a:t>
            </a:r>
            <a:r>
              <a:rPr lang="en-GB" sz="1600" dirty="0">
                <a:latin typeface="Montserrat" panose="00000500000000000000" pitchFamily="2" charset="0"/>
              </a:rPr>
              <a:t> y </a:t>
            </a:r>
            <a:r>
              <a:rPr lang="en-GB" sz="1600" dirty="0" err="1">
                <a:latin typeface="Montserrat" panose="00000500000000000000" pitchFamily="2" charset="0"/>
              </a:rPr>
              <a:t>bu'n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dyst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iddo</a:t>
            </a:r>
            <a:r>
              <a:rPr lang="en-GB" sz="1600" dirty="0">
                <a:latin typeface="Montserrat" panose="00000500000000000000" pitchFamily="2" charset="0"/>
              </a:rPr>
              <a:t>, </a:t>
            </a:r>
            <a:r>
              <a:rPr lang="en-GB" sz="1600" dirty="0" err="1">
                <a:latin typeface="Montserrat" panose="00000500000000000000" pitchFamily="2" charset="0"/>
              </a:rPr>
              <a:t>gan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anfon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ffurflen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wedi'i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llenwi</a:t>
            </a:r>
            <a:r>
              <a:rPr lang="en-GB" sz="1600" dirty="0">
                <a:latin typeface="Montserrat" panose="00000500000000000000" pitchFamily="2" charset="0"/>
              </a:rPr>
              <a:t> atom </a:t>
            </a:r>
            <a:r>
              <a:rPr lang="en-GB" sz="1600" dirty="0" err="1">
                <a:latin typeface="Montserrat" panose="00000500000000000000" pitchFamily="2" charset="0"/>
              </a:rPr>
              <a:t>cyn</a:t>
            </a:r>
            <a:r>
              <a:rPr lang="en-GB" sz="1600" dirty="0">
                <a:latin typeface="Montserrat" panose="00000500000000000000" pitchFamily="2" charset="0"/>
              </a:rPr>
              <a:t> y </a:t>
            </a:r>
            <a:r>
              <a:rPr lang="en-GB" sz="1600" dirty="0" err="1">
                <a:latin typeface="Montserrat" panose="00000500000000000000" pitchFamily="2" charset="0"/>
              </a:rPr>
              <a:t>bydd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hi'n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cyrraedd</a:t>
            </a:r>
            <a:r>
              <a:rPr lang="en-GB" sz="1600" dirty="0">
                <a:latin typeface="Montserrat" panose="00000500000000000000" pitchFamily="2" charset="0"/>
              </a:rPr>
              <a:t> y </a:t>
            </a:r>
            <a:r>
              <a:rPr lang="en-GB" sz="1600" dirty="0" err="1">
                <a:latin typeface="Montserrat" panose="00000500000000000000" pitchFamily="2" charset="0"/>
              </a:rPr>
              <a:t>bws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ysgol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hyd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oed</a:t>
            </a:r>
            <a:r>
              <a:rPr lang="en-GB" sz="1600" dirty="0">
                <a:latin typeface="Montserrat" panose="00000500000000000000" pitchFamily="2" charset="0"/>
              </a:rPr>
              <a:t>.</a:t>
            </a:r>
            <a:endParaRPr lang="en-GB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71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gregory\Downloads\02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32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gregory\Downloads\tserrat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9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re you Fearless - Rose Scene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2" y="2132856"/>
            <a:ext cx="6336704" cy="3564396"/>
          </a:xfrm>
          <a:prstGeom prst="rect">
            <a:avLst/>
          </a:prstGeom>
          <a:effectLst>
            <a:glow rad="127000">
              <a:schemeClr val="bg2"/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87532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gregory\Downloads\tserrat 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9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9F2C87-919D-429F-8007-AB4B86B9BCAF}"/>
              </a:ext>
            </a:extLst>
          </p:cNvPr>
          <p:cNvSpPr txBox="1"/>
          <p:nvPr/>
        </p:nvSpPr>
        <p:spPr>
          <a:xfrm>
            <a:off x="1763688" y="2384150"/>
            <a:ext cx="56166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Montserrat" panose="00000500000000000000" pitchFamily="2" charset="0"/>
              </a:rPr>
              <a:t>Sut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mae</a:t>
            </a:r>
            <a:r>
              <a:rPr lang="en-GB" sz="1600" dirty="0" smtClean="0">
                <a:latin typeface="Montserrat" panose="00000500000000000000" pitchFamily="2" charset="0"/>
              </a:rPr>
              <a:t> Rosie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ymateb</a:t>
            </a:r>
            <a:r>
              <a:rPr lang="en-GB" sz="1600" dirty="0" smtClean="0">
                <a:latin typeface="Montserrat" panose="00000500000000000000" pitchFamily="2" charset="0"/>
              </a:rPr>
              <a:t> pan </a:t>
            </a:r>
            <a:r>
              <a:rPr lang="en-GB" sz="1600" dirty="0" err="1" smtClean="0">
                <a:latin typeface="Montserrat" panose="00000500000000000000" pitchFamily="2" charset="0"/>
              </a:rPr>
              <a:t>fydd</a:t>
            </a:r>
            <a:r>
              <a:rPr lang="en-GB" sz="1600" dirty="0" smtClean="0">
                <a:latin typeface="Montserrat" panose="00000500000000000000" pitchFamily="2" charset="0"/>
              </a:rPr>
              <a:t> y </a:t>
            </a:r>
            <a:r>
              <a:rPr lang="en-GB" sz="1600" dirty="0" err="1" smtClean="0">
                <a:latin typeface="Montserrat" panose="00000500000000000000" pitchFamily="2" charset="0"/>
              </a:rPr>
              <a:t>ddau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fachgen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taro'n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erbyn</a:t>
            </a:r>
            <a:r>
              <a:rPr lang="en-GB" sz="1600" dirty="0" smtClean="0">
                <a:latin typeface="Montserrat" panose="00000500000000000000" pitchFamily="2" charset="0"/>
              </a:rPr>
              <a:t> Darius?</a:t>
            </a:r>
          </a:p>
          <a:p>
            <a:endParaRPr lang="en-GB" sz="1600" dirty="0" smtClean="0">
              <a:latin typeface="Montserrat" panose="00000500000000000000" pitchFamily="2" charset="0"/>
            </a:endParaRPr>
          </a:p>
          <a:p>
            <a:r>
              <a:rPr lang="en-GB" sz="1600" dirty="0" err="1" smtClean="0">
                <a:latin typeface="Montserrat" panose="00000500000000000000" pitchFamily="2" charset="0"/>
              </a:rPr>
              <a:t>Sut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mae</a:t>
            </a:r>
            <a:r>
              <a:rPr lang="en-GB" sz="1600" dirty="0" smtClean="0">
                <a:latin typeface="Montserrat" panose="00000500000000000000" pitchFamily="2" charset="0"/>
              </a:rPr>
              <a:t> Darius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teimlo</a:t>
            </a:r>
            <a:r>
              <a:rPr lang="en-GB" sz="1600" dirty="0" smtClean="0">
                <a:latin typeface="Montserrat" panose="00000500000000000000" pitchFamily="2" charset="0"/>
              </a:rPr>
              <a:t>?</a:t>
            </a:r>
          </a:p>
          <a:p>
            <a:endParaRPr lang="en-GB" sz="1600" dirty="0" smtClean="0">
              <a:latin typeface="Montserrat" panose="00000500000000000000" pitchFamily="2" charset="0"/>
            </a:endParaRPr>
          </a:p>
          <a:p>
            <a:r>
              <a:rPr lang="en-GB" sz="1600" dirty="0" smtClean="0">
                <a:latin typeface="Montserrat" panose="00000500000000000000" pitchFamily="2" charset="0"/>
              </a:rPr>
              <a:t>Pam bod y </a:t>
            </a:r>
            <a:r>
              <a:rPr lang="en-GB" sz="1600" dirty="0" err="1" smtClean="0">
                <a:latin typeface="Montserrat" panose="00000500000000000000" pitchFamily="2" charset="0"/>
              </a:rPr>
              <a:t>bechgyn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ymddwyn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fel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hyn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eich</a:t>
            </a:r>
            <a:r>
              <a:rPr lang="en-GB" sz="1600" dirty="0" smtClean="0">
                <a:latin typeface="Montserrat" panose="00000500000000000000" pitchFamily="2" charset="0"/>
              </a:rPr>
              <a:t> barn chi?</a:t>
            </a:r>
          </a:p>
          <a:p>
            <a:endParaRPr lang="en-GB" sz="1600" dirty="0" smtClean="0">
              <a:latin typeface="Montserrat" panose="00000500000000000000" pitchFamily="2" charset="0"/>
            </a:endParaRPr>
          </a:p>
          <a:p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eich</a:t>
            </a:r>
            <a:r>
              <a:rPr lang="en-GB" sz="1600" dirty="0" smtClean="0">
                <a:latin typeface="Montserrat" panose="00000500000000000000" pitchFamily="2" charset="0"/>
              </a:rPr>
              <a:t> barn chi, </a:t>
            </a:r>
            <a:r>
              <a:rPr lang="en-GB" sz="1600" dirty="0" err="1" smtClean="0">
                <a:latin typeface="Montserrat" panose="00000500000000000000" pitchFamily="2" charset="0"/>
              </a:rPr>
              <a:t>sut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fyddech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chi'n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ymateb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pe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baech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gweld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hyn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digwydd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i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rywun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yr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ydych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eu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hadnabod</a:t>
            </a:r>
            <a:r>
              <a:rPr lang="en-GB" sz="1600" dirty="0" smtClean="0">
                <a:latin typeface="Montserrat" panose="00000500000000000000" pitchFamily="2" charset="0"/>
              </a:rPr>
              <a:t>?</a:t>
            </a:r>
            <a:endParaRPr lang="en-GB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61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gregory\Downloads\tserrat (1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re you Fearless - Rose Scene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888" y="2060848"/>
            <a:ext cx="6588224" cy="3705876"/>
          </a:xfrm>
          <a:prstGeom prst="rect">
            <a:avLst/>
          </a:prstGeom>
          <a:effectLst>
            <a:glow rad="63500">
              <a:schemeClr val="bg2"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3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kgregory\Downloads\tserrat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9F2C87-919D-429F-8007-AB4B86B9BCAF}"/>
              </a:ext>
            </a:extLst>
          </p:cNvPr>
          <p:cNvSpPr txBox="1"/>
          <p:nvPr/>
        </p:nvSpPr>
        <p:spPr>
          <a:xfrm>
            <a:off x="1763688" y="2384150"/>
            <a:ext cx="56166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Montserrat" panose="00000500000000000000" pitchFamily="2" charset="0"/>
              </a:rPr>
              <a:t>Sut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mae</a:t>
            </a:r>
            <a:r>
              <a:rPr lang="en-GB" sz="1600" dirty="0" smtClean="0">
                <a:latin typeface="Montserrat" panose="00000500000000000000" pitchFamily="2" charset="0"/>
              </a:rPr>
              <a:t> Rosie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ymateb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wrth</a:t>
            </a:r>
            <a:r>
              <a:rPr lang="en-GB" sz="1600" dirty="0" smtClean="0">
                <a:latin typeface="Montserrat" panose="00000500000000000000" pitchFamily="2" charset="0"/>
              </a:rPr>
              <a:t> weld </a:t>
            </a:r>
            <a:r>
              <a:rPr lang="en-GB" sz="1600" dirty="0" err="1" smtClean="0">
                <a:latin typeface="Montserrat" panose="00000500000000000000" pitchFamily="2" charset="0"/>
              </a:rPr>
              <a:t>yr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hyn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sydd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wedi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digwydd</a:t>
            </a:r>
            <a:r>
              <a:rPr lang="en-GB" sz="1600" dirty="0" smtClean="0">
                <a:latin typeface="Montserrat" panose="00000500000000000000" pitchFamily="2" charset="0"/>
              </a:rPr>
              <a:t>?</a:t>
            </a:r>
          </a:p>
          <a:p>
            <a:endParaRPr lang="en-GB" sz="1600" dirty="0" smtClean="0">
              <a:latin typeface="Montserrat" panose="00000500000000000000" pitchFamily="2" charset="0"/>
            </a:endParaRPr>
          </a:p>
          <a:p>
            <a:r>
              <a:rPr lang="en-GB" sz="1600" dirty="0" err="1" smtClean="0">
                <a:latin typeface="Montserrat" panose="00000500000000000000" pitchFamily="2" charset="0"/>
              </a:rPr>
              <a:t>Sut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mae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hi'n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teimlo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eich</a:t>
            </a:r>
            <a:r>
              <a:rPr lang="en-GB" sz="1600" dirty="0" smtClean="0">
                <a:latin typeface="Montserrat" panose="00000500000000000000" pitchFamily="2" charset="0"/>
              </a:rPr>
              <a:t> barn chi?</a:t>
            </a:r>
          </a:p>
          <a:p>
            <a:endParaRPr lang="en-GB" sz="1600" dirty="0" smtClean="0">
              <a:latin typeface="Montserrat" panose="00000500000000000000" pitchFamily="2" charset="0"/>
            </a:endParaRPr>
          </a:p>
          <a:p>
            <a:r>
              <a:rPr lang="en-GB" sz="1600" dirty="0" smtClean="0">
                <a:latin typeface="Montserrat" panose="00000500000000000000" pitchFamily="2" charset="0"/>
              </a:rPr>
              <a:t>A </a:t>
            </a:r>
            <a:r>
              <a:rPr lang="en-GB" sz="1600" dirty="0" err="1" smtClean="0">
                <a:latin typeface="Montserrat" panose="00000500000000000000" pitchFamily="2" charset="0"/>
              </a:rPr>
              <a:t>oes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modd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i</a:t>
            </a:r>
            <a:r>
              <a:rPr lang="en-GB" sz="1600" dirty="0" smtClean="0">
                <a:latin typeface="Montserrat" panose="00000500000000000000" pitchFamily="2" charset="0"/>
              </a:rPr>
              <a:t> chi </a:t>
            </a:r>
            <a:r>
              <a:rPr lang="en-GB" sz="1600" dirty="0" err="1" smtClean="0">
                <a:latin typeface="Montserrat" panose="00000500000000000000" pitchFamily="2" charset="0"/>
              </a:rPr>
              <a:t>ddisgrifio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sut</a:t>
            </a:r>
            <a:r>
              <a:rPr lang="en-GB" sz="1600" dirty="0" smtClean="0">
                <a:latin typeface="Montserrat" panose="00000500000000000000" pitchFamily="2" charset="0"/>
              </a:rPr>
              <a:t> y </a:t>
            </a:r>
            <a:r>
              <a:rPr lang="en-GB" sz="1600" dirty="0" err="1" smtClean="0">
                <a:latin typeface="Montserrat" panose="00000500000000000000" pitchFamily="2" charset="0"/>
              </a:rPr>
              <a:t>byddai</a:t>
            </a:r>
            <a:r>
              <a:rPr lang="en-GB" sz="1600" dirty="0" smtClean="0">
                <a:latin typeface="Montserrat" panose="00000500000000000000" pitchFamily="2" charset="0"/>
              </a:rPr>
              <a:t> Darius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teimlo</a:t>
            </a:r>
            <a:r>
              <a:rPr lang="en-GB" sz="1600" dirty="0" smtClean="0">
                <a:latin typeface="Montserrat" panose="00000500000000000000" pitchFamily="2" charset="0"/>
              </a:rPr>
              <a:t>?</a:t>
            </a:r>
          </a:p>
          <a:p>
            <a:endParaRPr lang="en-GB" sz="1600" dirty="0" smtClean="0">
              <a:latin typeface="Montserrat" panose="00000500000000000000" pitchFamily="2" charset="0"/>
            </a:endParaRPr>
          </a:p>
          <a:p>
            <a:r>
              <a:rPr lang="en-GB" sz="1600" dirty="0" err="1" smtClean="0">
                <a:latin typeface="Montserrat" panose="00000500000000000000" pitchFamily="2" charset="0"/>
              </a:rPr>
              <a:t>Sut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fyddech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chi'n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ymateb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pe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baech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gweld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rhywbeth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fel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hyn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digwydd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i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rywun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yr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ydych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eu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hadnabod</a:t>
            </a:r>
            <a:r>
              <a:rPr lang="en-GB" sz="1600" dirty="0" smtClean="0">
                <a:latin typeface="Montserrat" panose="00000500000000000000" pitchFamily="2" charset="0"/>
              </a:rPr>
              <a:t>?</a:t>
            </a:r>
          </a:p>
          <a:p>
            <a:endParaRPr lang="en-GB" sz="1600" dirty="0" smtClean="0">
              <a:latin typeface="Montserrat" panose="00000500000000000000" pitchFamily="2" charset="0"/>
            </a:endParaRPr>
          </a:p>
          <a:p>
            <a:r>
              <a:rPr lang="en-GB" sz="1600" dirty="0" smtClean="0">
                <a:latin typeface="Montserrat" panose="00000500000000000000" pitchFamily="2" charset="0"/>
              </a:rPr>
              <a:t>Pa </a:t>
            </a:r>
            <a:r>
              <a:rPr lang="en-GB" sz="1600" dirty="0" err="1" smtClean="0">
                <a:latin typeface="Montserrat" panose="00000500000000000000" pitchFamily="2" charset="0"/>
              </a:rPr>
              <a:t>droseddau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sydd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wedi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digwydd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yr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olygfa</a:t>
            </a:r>
            <a:r>
              <a:rPr lang="en-GB" sz="1600" dirty="0" smtClean="0">
                <a:latin typeface="Montserrat" panose="00000500000000000000" pitchFamily="2" charset="0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337538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gregory\Downloads\04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775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gregory\Downloads\tserrat (1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1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re you Fearless - Rose Scene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635" y="2132856"/>
            <a:ext cx="6552728" cy="36859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813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gregory\Downloads\tserrat (1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1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9F2C87-919D-429F-8007-AB4B86B9BCAF}"/>
              </a:ext>
            </a:extLst>
          </p:cNvPr>
          <p:cNvSpPr txBox="1"/>
          <p:nvPr/>
        </p:nvSpPr>
        <p:spPr>
          <a:xfrm>
            <a:off x="1763688" y="2654285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Montserrat" panose="00000500000000000000" pitchFamily="2" charset="0"/>
              </a:rPr>
              <a:t>Hwn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yw'r</a:t>
            </a:r>
            <a:r>
              <a:rPr lang="en-GB" sz="1600" dirty="0" smtClean="0">
                <a:latin typeface="Montserrat" panose="00000500000000000000" pitchFamily="2" charset="0"/>
              </a:rPr>
              <a:t> bore </a:t>
            </a:r>
            <a:r>
              <a:rPr lang="en-GB" sz="1600" dirty="0" err="1" smtClean="0">
                <a:latin typeface="Montserrat" panose="00000500000000000000" pitchFamily="2" charset="0"/>
              </a:rPr>
              <a:t>wedyn</a:t>
            </a:r>
            <a:r>
              <a:rPr lang="en-GB" sz="1600" dirty="0" smtClean="0">
                <a:latin typeface="Montserrat" panose="00000500000000000000" pitchFamily="2" charset="0"/>
              </a:rPr>
              <a:t>.  </a:t>
            </a:r>
            <a:r>
              <a:rPr lang="en-GB" sz="1600" dirty="0" err="1" smtClean="0">
                <a:latin typeface="Montserrat" panose="00000500000000000000" pitchFamily="2" charset="0"/>
              </a:rPr>
              <a:t>Gallwn</a:t>
            </a:r>
            <a:r>
              <a:rPr lang="en-GB" sz="1600" dirty="0" smtClean="0">
                <a:latin typeface="Montserrat" panose="00000500000000000000" pitchFamily="2" charset="0"/>
              </a:rPr>
              <a:t> weld y </a:t>
            </a:r>
            <a:r>
              <a:rPr lang="en-GB" sz="1600" dirty="0" err="1" smtClean="0">
                <a:latin typeface="Montserrat" panose="00000500000000000000" pitchFamily="2" charset="0"/>
              </a:rPr>
              <a:t>difrod</a:t>
            </a:r>
            <a:r>
              <a:rPr lang="en-GB" sz="1600" dirty="0" smtClean="0">
                <a:latin typeface="Montserrat" panose="00000500000000000000" pitchFamily="2" charset="0"/>
              </a:rPr>
              <a:t> a </a:t>
            </a:r>
            <a:r>
              <a:rPr lang="en-GB" sz="1600" dirty="0" err="1" smtClean="0">
                <a:latin typeface="Montserrat" panose="00000500000000000000" pitchFamily="2" charset="0"/>
              </a:rPr>
              <a:t>achoswyd</a:t>
            </a:r>
            <a:r>
              <a:rPr lang="en-GB" sz="1600" dirty="0" smtClean="0">
                <a:latin typeface="Montserrat" panose="00000500000000000000" pitchFamily="2" charset="0"/>
              </a:rPr>
              <a:t>.</a:t>
            </a:r>
          </a:p>
          <a:p>
            <a:endParaRPr lang="en-GB" sz="1600" dirty="0" smtClean="0">
              <a:latin typeface="Montserrat" panose="00000500000000000000" pitchFamily="2" charset="0"/>
            </a:endParaRPr>
          </a:p>
          <a:p>
            <a:r>
              <a:rPr lang="en-GB" sz="1600" dirty="0" smtClean="0">
                <a:latin typeface="Montserrat" panose="00000500000000000000" pitchFamily="2" charset="0"/>
              </a:rPr>
              <a:t>Mae Rosie </a:t>
            </a:r>
            <a:r>
              <a:rPr lang="en-GB" sz="1600" dirty="0" err="1" smtClean="0">
                <a:latin typeface="Montserrat" panose="00000500000000000000" pitchFamily="2" charset="0"/>
              </a:rPr>
              <a:t>yn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gwybod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pwy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gyflawnodd</a:t>
            </a:r>
            <a:r>
              <a:rPr lang="en-GB" sz="1600" dirty="0" smtClean="0">
                <a:latin typeface="Montserrat" panose="00000500000000000000" pitchFamily="2" charset="0"/>
              </a:rPr>
              <a:t> y </a:t>
            </a:r>
            <a:r>
              <a:rPr lang="en-GB" sz="1600" dirty="0" err="1" smtClean="0">
                <a:latin typeface="Montserrat" panose="00000500000000000000" pitchFamily="2" charset="0"/>
              </a:rPr>
              <a:t>drosedd</a:t>
            </a:r>
            <a:r>
              <a:rPr lang="en-GB" sz="1600" dirty="0" smtClean="0">
                <a:latin typeface="Montserrat" panose="00000500000000000000" pitchFamily="2" charset="0"/>
              </a:rPr>
              <a:t>.</a:t>
            </a:r>
          </a:p>
          <a:p>
            <a:endParaRPr lang="en-GB" sz="1600" dirty="0" smtClean="0">
              <a:latin typeface="Montserrat" panose="00000500000000000000" pitchFamily="2" charset="0"/>
            </a:endParaRPr>
          </a:p>
          <a:p>
            <a:r>
              <a:rPr lang="en-GB" sz="1600" dirty="0" smtClean="0">
                <a:latin typeface="Montserrat" panose="00000500000000000000" pitchFamily="2" charset="0"/>
              </a:rPr>
              <a:t>Pa </a:t>
            </a:r>
            <a:r>
              <a:rPr lang="en-GB" sz="1600" dirty="0" err="1" smtClean="0">
                <a:latin typeface="Montserrat" panose="00000500000000000000" pitchFamily="2" charset="0"/>
              </a:rPr>
              <a:t>ddewisiadau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sydd</a:t>
            </a:r>
            <a:r>
              <a:rPr lang="en-GB" sz="1600" dirty="0" smtClean="0">
                <a:latin typeface="Montserrat" panose="00000500000000000000" pitchFamily="2" charset="0"/>
              </a:rPr>
              <a:t> </a:t>
            </a:r>
            <a:r>
              <a:rPr lang="en-GB" sz="1600" dirty="0" err="1" smtClean="0">
                <a:latin typeface="Montserrat" panose="00000500000000000000" pitchFamily="2" charset="0"/>
              </a:rPr>
              <a:t>gan</a:t>
            </a:r>
            <a:r>
              <a:rPr lang="en-GB" sz="1600" dirty="0" smtClean="0">
                <a:latin typeface="Montserrat" panose="00000500000000000000" pitchFamily="2" charset="0"/>
              </a:rPr>
              <a:t> Rosie?</a:t>
            </a:r>
          </a:p>
        </p:txBody>
      </p:sp>
    </p:spTree>
    <p:extLst>
      <p:ext uri="{BB962C8B-B14F-4D97-AF65-F5344CB8AC3E}">
        <p14:creationId xmlns:p14="http://schemas.microsoft.com/office/powerpoint/2010/main" val="1691822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20248A1-9291-4EBF-947F-693C75314B17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870</Words>
  <Application>Microsoft Office PowerPoint</Application>
  <PresentationFormat>On-screen Show (4:3)</PresentationFormat>
  <Paragraphs>105</Paragraphs>
  <Slides>10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Gregory</dc:creator>
  <cp:lastModifiedBy>Kristina Gregory</cp:lastModifiedBy>
  <cp:revision>5</cp:revision>
  <dcterms:created xsi:type="dcterms:W3CDTF">2018-03-13T13:55:34Z</dcterms:created>
  <dcterms:modified xsi:type="dcterms:W3CDTF">2018-03-13T14:52:24Z</dcterms:modified>
</cp:coreProperties>
</file>