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4FF"/>
    <a:srgbClr val="CCECFF"/>
    <a:srgbClr val="A3FFFF"/>
    <a:srgbClr val="03A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94660"/>
  </p:normalViewPr>
  <p:slideViewPr>
    <p:cSldViewPr>
      <p:cViewPr>
        <p:scale>
          <a:sx n="130" d="100"/>
          <a:sy n="130" d="100"/>
        </p:scale>
        <p:origin x="-5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27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D5F71-08A8-4071-BD3D-6CC2106E9566}" type="datetimeFigureOut">
              <a:rPr lang="en-GB" smtClean="0"/>
              <a:t>07/09/18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D2486-98CE-483D-AA91-D47CE26F45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3191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0F71B-BA1C-4D87-9093-B5DF02F8B6B5}" type="datetimeFigureOut">
              <a:rPr lang="en-GB" smtClean="0"/>
              <a:t>07/09/18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03B7E-E87A-4834-B58E-C042F6E52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9816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828800"/>
            <a:ext cx="6781800" cy="3124199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953000"/>
            <a:ext cx="6781800" cy="4572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5" descr="See the source ima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05200"/>
            <a:ext cx="1936378" cy="13716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228784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 userDrawn="1"/>
        </p:nvSpPr>
        <p:spPr>
          <a:xfrm>
            <a:off x="3337184" y="3367489"/>
            <a:ext cx="4892416" cy="1377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5867400"/>
            <a:ext cx="1066800" cy="365125"/>
          </a:xfrm>
        </p:spPr>
        <p:txBody>
          <a:bodyPr/>
          <a:lstStyle>
            <a:lvl1pPr algn="l">
              <a:defRPr/>
            </a:lvl1pPr>
          </a:lstStyle>
          <a:p>
            <a:fld id="{0CEA7A6C-3467-B94A-8C26-E102C571D359}" type="datetime1">
              <a:rPr lang="en-GB" smtClean="0"/>
              <a:t>07/09/18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0" y="5486400"/>
            <a:ext cx="3810000" cy="365125"/>
          </a:xfrm>
        </p:spPr>
        <p:txBody>
          <a:bodyPr/>
          <a:lstStyle/>
          <a:p>
            <a:r>
              <a:rPr lang="en-GB" smtClean="0"/>
              <a:t>Adnodd 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5867400"/>
            <a:ext cx="990600" cy="365125"/>
          </a:xfrm>
        </p:spPr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17" descr="All-Wales-Schools-Liaison-Core-Programme-Logo-2015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3" y="5469429"/>
            <a:ext cx="1143000" cy="1388571"/>
          </a:xfrm>
          <a:prstGeom prst="rect">
            <a:avLst/>
          </a:prstGeom>
        </p:spPr>
      </p:pic>
      <p:pic>
        <p:nvPicPr>
          <p:cNvPr id="21" name="Picture 20" descr="Battenburg-t-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7401"/>
            <a:ext cx="431999" cy="431999"/>
          </a:xfrm>
          <a:prstGeom prst="rect">
            <a:avLst/>
          </a:prstGeom>
        </p:spPr>
      </p:pic>
      <p:pic>
        <p:nvPicPr>
          <p:cNvPr id="22" name="Picture 21" descr="Battenburg-t-7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23" y="6197401"/>
            <a:ext cx="1007998" cy="431999"/>
          </a:xfrm>
          <a:prstGeom prst="rect">
            <a:avLst/>
          </a:prstGeom>
        </p:spPr>
      </p:pic>
      <p:pic>
        <p:nvPicPr>
          <p:cNvPr id="23" name="Picture 22" descr="Battenburg-t-7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44" y="6197401"/>
            <a:ext cx="1007998" cy="431999"/>
          </a:xfrm>
          <a:prstGeom prst="rect">
            <a:avLst/>
          </a:prstGeom>
        </p:spPr>
      </p:pic>
      <p:pic>
        <p:nvPicPr>
          <p:cNvPr id="24" name="Picture 23" descr="Battenburg-t-7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64" y="6197401"/>
            <a:ext cx="1007998" cy="431999"/>
          </a:xfrm>
          <a:prstGeom prst="rect">
            <a:avLst/>
          </a:prstGeom>
        </p:spPr>
      </p:pic>
      <p:pic>
        <p:nvPicPr>
          <p:cNvPr id="25" name="Picture 24" descr="Battenburg-t-7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984" y="6197401"/>
            <a:ext cx="1007998" cy="431999"/>
          </a:xfrm>
          <a:prstGeom prst="rect">
            <a:avLst/>
          </a:prstGeom>
        </p:spPr>
      </p:pic>
      <p:pic>
        <p:nvPicPr>
          <p:cNvPr id="26" name="Picture 25" descr="Battenburg-t-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1" y="6197401"/>
            <a:ext cx="431999" cy="431999"/>
          </a:xfrm>
          <a:prstGeom prst="rect">
            <a:avLst/>
          </a:prstGeom>
        </p:spPr>
      </p:pic>
      <p:pic>
        <p:nvPicPr>
          <p:cNvPr id="33" name="Picture 32" descr="Crest_GWP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1" y="5894354"/>
            <a:ext cx="760101" cy="864000"/>
          </a:xfrm>
          <a:prstGeom prst="rect">
            <a:avLst/>
          </a:prstGeom>
        </p:spPr>
      </p:pic>
      <p:pic>
        <p:nvPicPr>
          <p:cNvPr id="34" name="Picture 33" descr="Crest_SWP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82" y="5917800"/>
            <a:ext cx="760101" cy="864000"/>
          </a:xfrm>
          <a:prstGeom prst="rect">
            <a:avLst/>
          </a:prstGeom>
        </p:spPr>
      </p:pic>
      <p:pic>
        <p:nvPicPr>
          <p:cNvPr id="35" name="Picture 34" descr="Crest_NWP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422" y="5917800"/>
            <a:ext cx="760101" cy="864000"/>
          </a:xfrm>
          <a:prstGeom prst="rect">
            <a:avLst/>
          </a:prstGeom>
        </p:spPr>
      </p:pic>
      <p:pic>
        <p:nvPicPr>
          <p:cNvPr id="36" name="Picture 35" descr="Crest_DPP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442" y="5917800"/>
            <a:ext cx="760101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1927-AE3E-0E4F-8101-DEA470052E5C}" type="datetime1">
              <a:rPr lang="en-GB" smtClean="0"/>
              <a:t>07/09/18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Adnodd 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D954-75D4-C84B-A680-CDDEF882D85A}" type="datetime1">
              <a:rPr lang="en-GB" smtClean="0"/>
              <a:t>07/09/18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Adnodd 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BC66-D0F3-5242-9403-BAA1C527443E}" type="datetime1">
              <a:rPr lang="en-GB" smtClean="0"/>
              <a:t>07/09/18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Adnodd 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3B32-98A7-9A4F-B0F8-3680E608FE40}" type="datetime1">
              <a:rPr lang="en-GB" smtClean="0"/>
              <a:t>07/09/18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Adnodd 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5D58-C14F-8D4A-888B-E15F7CFD7188}" type="datetime1">
              <a:rPr lang="en-GB" smtClean="0"/>
              <a:t>07/09/18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Adnodd 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98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98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B30A-B53F-AF4C-8519-1F5922C9541B}" type="datetime1">
              <a:rPr lang="en-GB" smtClean="0"/>
              <a:t>07/09/18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Adnodd 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CF81-E402-0F4A-9CC1-AD03FF51E853}" type="datetime1">
              <a:rPr lang="en-GB" smtClean="0"/>
              <a:t>07/09/18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Adnodd 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3004-F2D3-5644-9222-882F9A174BDD}" type="datetime1">
              <a:rPr lang="en-GB" smtClean="0"/>
              <a:t>07/09/18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Adnodd 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D7A5-578D-BB4E-B345-6F4BEF5A2DCC}" type="datetime1">
              <a:rPr lang="en-GB" smtClean="0"/>
              <a:t>07/09/18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Adnodd 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7128-C7B9-794A-8624-B13B2E9EEF44}" type="datetime1">
              <a:rPr lang="en-GB" smtClean="0"/>
              <a:t>07/09/18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Adnodd 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16D18C7C-C852-A74C-8DDF-513899F5639A}" type="datetime1">
              <a:rPr lang="en-GB" smtClean="0"/>
              <a:t>07/09/18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553200"/>
            <a:ext cx="4495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595959"/>
                </a:solidFill>
                <a:latin typeface="Century Gothic"/>
                <a:cs typeface="Century Gothic"/>
              </a:defRPr>
            </a:lvl1pPr>
          </a:lstStyle>
          <a:p>
            <a:r>
              <a:rPr lang="en-GB" sz="1800" smtClean="0">
                <a:latin typeface="Century Gothic" panose="020B0502020202020204" pitchFamily="34" charset="0"/>
                <a:cs typeface="+mn-cs"/>
              </a:rPr>
              <a:t>Adnodd 3</a:t>
            </a:r>
            <a:endParaRPr lang="en-GB" sz="1800" dirty="0" smtClean="0"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7" name="hl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GB" sz="850" b="0" i="0" u="none" baseline="0" smtClean="0">
                <a:solidFill>
                  <a:srgbClr val="000000"/>
                </a:solidFill>
                <a:latin typeface="Century Gothic"/>
                <a:cs typeface="Century Gothic"/>
              </a:rPr>
              <a:t> </a:t>
            </a:r>
            <a:endParaRPr lang="en-GB" sz="850" b="0" i="0" u="none" baseline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91400" y="5791568"/>
            <a:ext cx="1600937" cy="106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26C78FBB-53B6-443F-9B30-ED6387DEE91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2" name="Picture 21" descr="Battenburg-t-47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57728" y="3210127"/>
            <a:ext cx="6858000" cy="437745"/>
          </a:xfrm>
          <a:prstGeom prst="rect">
            <a:avLst/>
          </a:prstGeom>
        </p:spPr>
      </p:pic>
      <p:pic>
        <p:nvPicPr>
          <p:cNvPr id="23" name="Picture 22" descr="All-Wales-Schools-Liaison-Core-Programme-Logo-2015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747143"/>
            <a:ext cx="914400" cy="1110857"/>
          </a:xfrm>
          <a:prstGeom prst="rect">
            <a:avLst/>
          </a:prstGeom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057400" y="6172200"/>
            <a:ext cx="541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800" noProof="0" smtClean="0">
                <a:solidFill>
                  <a:prstClr val="black"/>
                </a:solidFill>
                <a:latin typeface="Century Gothic" panose="020B0502020202020204" pitchFamily="34" charset="0"/>
                <a:cs typeface="+mn-cs"/>
              </a:rPr>
              <a:t>Peidiwch â chamu at </a:t>
            </a:r>
            <a:r>
              <a:rPr lang="cy-GB" sz="1800" b="1" noProof="0" smtClean="0"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seiberdroseddu…</a:t>
            </a:r>
            <a:endParaRPr lang="cy-GB" sz="1800" b="1" noProof="0" smtClean="0">
              <a:solidFill>
                <a:srgbClr val="0070C0"/>
              </a:solidFill>
              <a:latin typeface="Century Gothic" panose="020B050202020202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99"/>
          <a:stretch/>
        </p:blipFill>
        <p:spPr>
          <a:xfrm flipH="1">
            <a:off x="609600" y="1143000"/>
            <a:ext cx="2795587" cy="232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y-GB" smtClean="0">
                <a:latin typeface="Century Gothic" panose="020B0502020202020204" pitchFamily="34" charset="0"/>
              </a:rPr>
              <a:t>Cyflawnir</a:t>
            </a:r>
            <a:r>
              <a:rPr lang="cy-GB" b="1" smtClean="0">
                <a:latin typeface="Century Gothic" panose="020B0502020202020204" pitchFamily="34" charset="0"/>
              </a:rPr>
              <a:t> seiberdroseddu…</a:t>
            </a:r>
            <a:endParaRPr lang="cy-GB" b="1"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6" b="2953"/>
          <a:stretch/>
        </p:blipFill>
        <p:spPr bwMode="auto">
          <a:xfrm flipH="1">
            <a:off x="5978981" y="3733800"/>
            <a:ext cx="3165019" cy="235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3781" y="1722437"/>
            <a:ext cx="5755819" cy="4144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y-GB" sz="4000" smtClean="0">
                <a:latin typeface="Century Gothic" pitchFamily="34" charset="0"/>
              </a:rPr>
              <a:t>pan gaiff dyfeisiau digidol eu defnyddio yn anghyfreithlon yn erbyn pobl a systemau eraill.</a:t>
            </a:r>
            <a:endParaRPr lang="cy-GB" sz="4000">
              <a:latin typeface="Century Gothic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Adnodd 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22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3788</TotalTime>
  <Words>20</Words>
  <Application>Microsoft Macintosh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Cyflawnir seiberdroseddu…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cross the line  to cyber crime</dc:title>
  <dc:creator>fAITH</dc:creator>
  <cp:lastModifiedBy>SchoolBeat Web Team</cp:lastModifiedBy>
  <cp:revision>103</cp:revision>
  <cp:lastPrinted>2018-06-08T08:09:34Z</cp:lastPrinted>
  <dcterms:created xsi:type="dcterms:W3CDTF">2018-05-14T13:39:51Z</dcterms:created>
  <dcterms:modified xsi:type="dcterms:W3CDTF">2018-09-07T14:38:07Z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976328fa-73c8-4c5e-990d-649ef0fe45d8</vt:lpwstr>
  </property>
  <property fmtid="{D5CDD505-2E9C-101B-9397-08002B2CF9AE}" pid="3" name="Classification">
    <vt:lpwstr>OFFICIAL</vt:lpwstr>
  </property>
  <property fmtid="{D5CDD505-2E9C-101B-9397-08002B2CF9AE}" pid="4" name="Visibility">
    <vt:lpwstr>NOT VISIBLE</vt:lpwstr>
  </property>
</Properties>
</file>