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56334BE-397A-A746-A1A1-B9A46EA454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DC7B65D-6D7A-2744-AB4B-9A77479C69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AE2F38-85F1-EB42-9C42-5B94F861D6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6B931E09-6DD4-9B48-AB1D-D1817D02CE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5BF9F6-E3C6-FA43-B7B0-EBFEA17CE9E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66" name="hc">
            <a:extLst>
              <a:ext uri="{FF2B5EF4-FFF2-40B4-BE49-F238E27FC236}">
                <a16:creationId xmlns:a16="http://schemas.microsoft.com/office/drawing/2014/main" id="{21182491-6F08-064D-8A77-D16D17F2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fc">
            <a:extLst>
              <a:ext uri="{FF2B5EF4-FFF2-40B4-BE49-F238E27FC236}">
                <a16:creationId xmlns:a16="http://schemas.microsoft.com/office/drawing/2014/main" id="{6EF9216B-EA84-F849-8BA9-CFE17C21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7938"/>
            <a:ext cx="685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13457F-CED2-934B-A525-501BEEE2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9E5DE2-1699-514B-A532-EF1C0BE41C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5C7ED45-1C6F-1549-960F-575F86ECE6E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395B22E-16E6-2B44-B574-09509A08EA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30D4D62-66F4-6042-919B-F4B2A8E98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5B9F4D0A-12CB-2245-8383-FDCDD1631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0F27E-C4FB-1043-BE52-BE9D12E1E8A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344" name="hc">
            <a:extLst>
              <a:ext uri="{FF2B5EF4-FFF2-40B4-BE49-F238E27FC236}">
                <a16:creationId xmlns:a16="http://schemas.microsoft.com/office/drawing/2014/main" id="{17C3ECAC-B5A6-664E-96EE-1340D835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345" name="fc">
            <a:extLst>
              <a:ext uri="{FF2B5EF4-FFF2-40B4-BE49-F238E27FC236}">
                <a16:creationId xmlns:a16="http://schemas.microsoft.com/office/drawing/2014/main" id="{48126E89-9A14-6540-8F15-E90AA45A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7938"/>
            <a:ext cx="685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ABBAC8E-E5D4-D345-8CB3-B719E67884B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DF86886-1F35-E042-9459-7D2E998E14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5757A1ED-447A-564F-88C0-994F1D016E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5FB89BDD-24B8-2B48-88E1-F7BD11919E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98547829-66ED-C245-A702-86B81A5E7D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72FB4548-72EF-EE49-812F-7DF9F9310A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28283F5E-EA54-3447-A938-F5D6006900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413FD3DA-CC0F-6749-9CA1-4CF4BDA6FE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335C51A3-F400-A247-8DD6-8B1EFECC70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036B9FB7-B7B0-B346-8EAE-CFF8801DC4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291D5D4E-BE87-924F-9CBB-AECB6D9785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82991AA3-9DD3-7046-A03F-294F479117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4FE13AF2-E551-9449-B21A-E6A51C1DA3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2559BDDA-D7FD-504D-A2B5-25E68D312D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C255D4AD-D2EC-7F48-BBBB-FF9C60E1B2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58DEB504-7B6C-124C-881E-F371B5B6B8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61230C49-D831-2F4B-909F-3851243AD2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1B8A97F-E524-E24B-A0B4-E08FC24360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D01A1465-D440-2C49-B30B-530821517E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9DCE06C9-C47D-1442-BECD-49F5646782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92458BC0-C6B0-C540-8492-9353008B27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C184815-A559-374A-BCD3-778BAEE815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589A3038-BB83-474A-BA40-A2EE5F6BA8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F7AEBE0-A7F7-ED49-AF0D-5DD8440E65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5027BBEF-C43B-4841-8646-27BB5EB1DA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1C86446-366E-4749-88FA-E285966E0D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9936C779-2B32-434D-8013-84875FB9E1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242910F8-D7DA-AF41-A530-D3AE02E34F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5527F791-9FC9-6043-A068-E39816EC6C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4563E750-AFA3-B94B-9D5C-9BE3C17DDF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BB0C95F-2617-5440-833D-547340FA5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B81B3725-57E6-2E46-9AAA-C20B2C14A2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E0D7CCB7-04D5-8641-9FB9-BED15C6FC0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2CC31040-BC4D-8C4A-87B7-CE5D3C91B2C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9F95DDBE-50C0-8B4D-B77D-2A1509BA9B3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85E7235-8753-F240-8C61-E68714219E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7826262D-580B-284F-897F-51B41C9039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06C5546E-5FAC-154B-8E8B-020DB9A291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466872E3-2D0E-BF4C-B780-6EB7C7787F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18FEC69A-F15C-0A4C-9EEE-5A3BBEA8AC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72B6947C-4379-034C-87AC-14312ABF10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C138C180-6303-3847-8314-BDE902337E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0F583722-2B2A-9541-8985-27FF3EC85A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E72D3EFB-C6D0-204D-B57D-F0AAEF387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9900B0AD-563B-F445-A189-151BD262BF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591D23DC-59C3-EE45-B8B3-DCFAF2DFF6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3AE2B52C-66E0-4C4B-B87D-99BBD0D102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6ABB29CB-E6F7-9643-91F6-F5407A4354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FB565C3F-C038-9F4E-9022-462627C129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CA6DB7AD-040C-C943-AF20-134740F02F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B0D47EBB-93E9-8C42-84C8-28516161E5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FFC1CD39-B8FD-5A4E-A0D0-FB8B29C762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FB81C900-0FBC-5B41-B5FF-B744786C62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0F898974-AB52-3644-8A48-16752BD5C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F68A2E82-8B0C-4745-87C2-07ADA31357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44AEB0A5-1455-6D41-B80E-CF9B97F2A1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6A719BE1-160B-6746-826B-1594C83049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84728202-AF18-9449-B033-F7AFBB2466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FE4129BE-262E-0D4E-925B-305A9EF70F0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7E42242E-DC74-3148-84DE-FCD19820E7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5B0BFA06-23EA-C74D-8C3B-4F264EE754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B8E529FF-CCF6-8248-ADAE-895295F925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BDBC545F-529F-9C44-9269-98F1C426D5E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289415C0-24CF-A245-94AB-AC89628F10D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68" name="hc">
            <a:extLst>
              <a:ext uri="{FF2B5EF4-FFF2-40B4-BE49-F238E27FC236}">
                <a16:creationId xmlns:a16="http://schemas.microsoft.com/office/drawing/2014/main" id="{0E95A2BC-B3D0-A44E-A18F-4235DF5C63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fc">
            <a:extLst>
              <a:ext uri="{FF2B5EF4-FFF2-40B4-BE49-F238E27FC236}">
                <a16:creationId xmlns:a16="http://schemas.microsoft.com/office/drawing/2014/main" id="{68F18623-8AB0-D84D-9615-EFBC1D81F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0D6CA4A5-3CE6-EE4B-A594-9FBEF891E27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73C4EBDE-46E0-2D45-A826-9235B6C4F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1B09DAE2-5F71-3E4B-BCEE-07A8430BB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7AACD0-2746-CA44-9900-5E20BEBFA1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1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AA2BB78-5CAE-B443-AC72-5A11E30FB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F651FFB-DB20-534F-9F61-52928EA54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2365459-EB93-CA4A-8510-F4D1E47C2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AAA32-AB28-1C45-BE78-26AF777025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73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336635A-97BB-4B4D-A745-B91F8BC6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05B848F-8609-FA4B-8377-24E272215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FC4DFD5-8539-CD44-9161-1514A3FA1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54A77-D4B3-BD46-9AA8-DA95366ECD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04F808EA-948C-2148-B147-7378C0F87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EA6DC14-39AB-EA40-9426-C4F3CCBBB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542B13E0-4C94-0745-A0ED-B561B6608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BA6CD-91E6-A649-BD09-D6648284BE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4AFD8BC-7D76-3D40-9D92-47A781D71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C11B6DF-C5D9-1E43-B42A-1047FEC02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63AAD52-BB01-3149-9C89-2C9055F0A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7EBFA-0172-114F-A74D-2C37A5230B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76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AD9CA07-26B2-E54F-8DE4-CF5D25695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48D1A9D-2327-554E-AEF8-8AE65DD33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933EFC2-A5E5-2644-9FBF-2CC67856A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C27BD-E083-AD48-821D-CCB722FFD9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4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87A4871-6540-3742-9579-E956CFCCB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D47BAC2C-EAC6-694E-AFC1-67A25F420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92F2F01-BD5F-6047-9CCE-C90D2B8EB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29B54-A35A-A14E-866B-EC9CCB5340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97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8D126F95-46A8-3D4A-A3B0-8DB796384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6FAC808D-65F6-5642-B87C-8DCDE7BFE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9FD1C7BB-9090-574D-84E9-31357D71F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AEBF9-B5E4-0D49-AE95-0B20D8DAB7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75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B90B2C2D-1972-1648-9400-576EC2F59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C2BFFF82-957A-204C-A924-D861526C9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7F9C81E6-9F04-DB4F-A3BC-27D056917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1EF47-A159-1C49-939C-9D8B4FB96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75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D4A56DB-2CDE-BB4A-8C5C-8DC2B1168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CEFA47C-DB04-2C4F-8FA5-3BD395B1A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0887986-F237-1A44-8467-31DE37D05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3B329-DA65-4045-8CFC-7DFE3B1E4B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9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BF6D5041-58D0-7243-A5B5-8997A5D6A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B7CCD6A-0D05-004D-85D9-3184057D6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4831FE8-F9C6-DB49-8397-3026CE5AA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66E0-002D-374A-8807-BDBF5AE88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15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>
            <a:extLst>
              <a:ext uri="{FF2B5EF4-FFF2-40B4-BE49-F238E27FC236}">
                <a16:creationId xmlns:a16="http://schemas.microsoft.com/office/drawing/2014/main" id="{D393FFBE-8FA8-2D4F-82E8-26D7924183E0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314F7B38-FD53-8542-95D3-520B56A67C47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5" name="Freeform 4">
              <a:extLst>
                <a:ext uri="{FF2B5EF4-FFF2-40B4-BE49-F238E27FC236}">
                  <a16:creationId xmlns:a16="http://schemas.microsoft.com/office/drawing/2014/main" id="{5BC6E7BD-0BD5-5744-BF91-51D8F570B6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6" name="Group 5">
              <a:extLst>
                <a:ext uri="{FF2B5EF4-FFF2-40B4-BE49-F238E27FC236}">
                  <a16:creationId xmlns:a16="http://schemas.microsoft.com/office/drawing/2014/main" id="{7436B176-C378-C44B-924B-B145CA0C10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>
                <a:extLst>
                  <a:ext uri="{FF2B5EF4-FFF2-40B4-BE49-F238E27FC236}">
                    <a16:creationId xmlns:a16="http://schemas.microsoft.com/office/drawing/2014/main" id="{6C7278DA-AAAF-8B4E-8D7C-92F492BBC8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5" name="Oval 7">
                <a:extLst>
                  <a:ext uri="{FF2B5EF4-FFF2-40B4-BE49-F238E27FC236}">
                    <a16:creationId xmlns:a16="http://schemas.microsoft.com/office/drawing/2014/main" id="{0DDDE254-CACD-0345-87A9-CF1E34601A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6" name="Oval 8">
                <a:extLst>
                  <a:ext uri="{FF2B5EF4-FFF2-40B4-BE49-F238E27FC236}">
                    <a16:creationId xmlns:a16="http://schemas.microsoft.com/office/drawing/2014/main" id="{46EA99E3-89EE-8049-9F62-F040AD22F4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7" name="Oval 9">
                <a:extLst>
                  <a:ext uri="{FF2B5EF4-FFF2-40B4-BE49-F238E27FC236}">
                    <a16:creationId xmlns:a16="http://schemas.microsoft.com/office/drawing/2014/main" id="{3748894F-F9D1-BC46-923B-235A53C208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8" name="Oval 10">
                <a:extLst>
                  <a:ext uri="{FF2B5EF4-FFF2-40B4-BE49-F238E27FC236}">
                    <a16:creationId xmlns:a16="http://schemas.microsoft.com/office/drawing/2014/main" id="{F3005D64-C7B7-1146-AAB3-51658E16E5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2E96F1E8-96CD-EE4B-AEEB-FA7F21F358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0" name="Freeform 12">
                <a:extLst>
                  <a:ext uri="{FF2B5EF4-FFF2-40B4-BE49-F238E27FC236}">
                    <a16:creationId xmlns:a16="http://schemas.microsoft.com/office/drawing/2014/main" id="{75445AB9-2548-844D-A5F8-D6796F2B6E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1" name="Freeform 13">
                <a:extLst>
                  <a:ext uri="{FF2B5EF4-FFF2-40B4-BE49-F238E27FC236}">
                    <a16:creationId xmlns:a16="http://schemas.microsoft.com/office/drawing/2014/main" id="{C289A624-C01A-FC44-A662-0775054FA0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00127592-6B24-3746-BBE4-36927701D9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3" name="Freeform 15">
                <a:extLst>
                  <a:ext uri="{FF2B5EF4-FFF2-40B4-BE49-F238E27FC236}">
                    <a16:creationId xmlns:a16="http://schemas.microsoft.com/office/drawing/2014/main" id="{EED1645D-4277-F242-83BE-1C4C1BAF20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4" name="Oval 16">
                <a:extLst>
                  <a:ext uri="{FF2B5EF4-FFF2-40B4-BE49-F238E27FC236}">
                    <a16:creationId xmlns:a16="http://schemas.microsoft.com/office/drawing/2014/main" id="{D8ADD9C1-0E3D-124E-96F6-82ADB9F5F6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17">
              <a:extLst>
                <a:ext uri="{FF2B5EF4-FFF2-40B4-BE49-F238E27FC236}">
                  <a16:creationId xmlns:a16="http://schemas.microsoft.com/office/drawing/2014/main" id="{6088BFB2-6091-DF45-8CEB-BA08C533E21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>
                <a:extLst>
                  <a:ext uri="{FF2B5EF4-FFF2-40B4-BE49-F238E27FC236}">
                    <a16:creationId xmlns:a16="http://schemas.microsoft.com/office/drawing/2014/main" id="{5CAA7EBD-5DFF-3543-8B66-E3A88CB1E5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7" name="Oval 19">
                <a:extLst>
                  <a:ext uri="{FF2B5EF4-FFF2-40B4-BE49-F238E27FC236}">
                    <a16:creationId xmlns:a16="http://schemas.microsoft.com/office/drawing/2014/main" id="{AEA46FEF-8009-B145-8285-D8AA2B26F9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8" name="Oval 20">
                <a:extLst>
                  <a:ext uri="{FF2B5EF4-FFF2-40B4-BE49-F238E27FC236}">
                    <a16:creationId xmlns:a16="http://schemas.microsoft.com/office/drawing/2014/main" id="{0735553D-BA60-9345-B89A-3418871054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9" name="Oval 21">
                <a:extLst>
                  <a:ext uri="{FF2B5EF4-FFF2-40B4-BE49-F238E27FC236}">
                    <a16:creationId xmlns:a16="http://schemas.microsoft.com/office/drawing/2014/main" id="{63AAB401-086B-E848-8154-2DD8107351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0" name="Oval 22">
                <a:extLst>
                  <a:ext uri="{FF2B5EF4-FFF2-40B4-BE49-F238E27FC236}">
                    <a16:creationId xmlns:a16="http://schemas.microsoft.com/office/drawing/2014/main" id="{D4D29A58-8382-F045-82A7-15E9486553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1" name="Oval 23">
                <a:extLst>
                  <a:ext uri="{FF2B5EF4-FFF2-40B4-BE49-F238E27FC236}">
                    <a16:creationId xmlns:a16="http://schemas.microsoft.com/office/drawing/2014/main" id="{756BD8F2-F439-7443-9EB9-FD6422D3A2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2" name="Oval 24">
                <a:extLst>
                  <a:ext uri="{FF2B5EF4-FFF2-40B4-BE49-F238E27FC236}">
                    <a16:creationId xmlns:a16="http://schemas.microsoft.com/office/drawing/2014/main" id="{CA2F3829-2A23-B340-8513-BA004B3D42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3" name="Oval 25">
                <a:extLst>
                  <a:ext uri="{FF2B5EF4-FFF2-40B4-BE49-F238E27FC236}">
                    <a16:creationId xmlns:a16="http://schemas.microsoft.com/office/drawing/2014/main" id="{53C71E8E-0FDE-EB4F-BCAC-C027356601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4" name="Freeform 26">
                <a:extLst>
                  <a:ext uri="{FF2B5EF4-FFF2-40B4-BE49-F238E27FC236}">
                    <a16:creationId xmlns:a16="http://schemas.microsoft.com/office/drawing/2014/main" id="{9406A346-FF1B-AF4C-9F29-B83F5ABEB9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5" name="Freeform 27">
                <a:extLst>
                  <a:ext uri="{FF2B5EF4-FFF2-40B4-BE49-F238E27FC236}">
                    <a16:creationId xmlns:a16="http://schemas.microsoft.com/office/drawing/2014/main" id="{6C585FC7-41B6-4443-8839-04CD3F3D6D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6" name="Freeform 28">
                <a:extLst>
                  <a:ext uri="{FF2B5EF4-FFF2-40B4-BE49-F238E27FC236}">
                    <a16:creationId xmlns:a16="http://schemas.microsoft.com/office/drawing/2014/main" id="{8C909968-F754-A448-BC4D-C40CAA6BBE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37" name="Freeform 29">
                <a:extLst>
                  <a:ext uri="{FF2B5EF4-FFF2-40B4-BE49-F238E27FC236}">
                    <a16:creationId xmlns:a16="http://schemas.microsoft.com/office/drawing/2014/main" id="{21B33843-7C08-AB4F-A5DC-7B6F27986E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1" name="Freeform 30">
                <a:extLst>
                  <a:ext uri="{FF2B5EF4-FFF2-40B4-BE49-F238E27FC236}">
                    <a16:creationId xmlns:a16="http://schemas.microsoft.com/office/drawing/2014/main" id="{5727E1C4-C771-7746-8C3D-29B26BB212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Freeform 31">
                <a:extLst>
                  <a:ext uri="{FF2B5EF4-FFF2-40B4-BE49-F238E27FC236}">
                    <a16:creationId xmlns:a16="http://schemas.microsoft.com/office/drawing/2014/main" id="{29C61972-377E-4448-A725-0980F2C497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40" name="Freeform 32">
                <a:extLst>
                  <a:ext uri="{FF2B5EF4-FFF2-40B4-BE49-F238E27FC236}">
                    <a16:creationId xmlns:a16="http://schemas.microsoft.com/office/drawing/2014/main" id="{54ACF861-1DBC-4544-9751-6F695CE844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1" name="Freeform 33">
                <a:extLst>
                  <a:ext uri="{FF2B5EF4-FFF2-40B4-BE49-F238E27FC236}">
                    <a16:creationId xmlns:a16="http://schemas.microsoft.com/office/drawing/2014/main" id="{07BFBB26-9C08-704E-9F3A-4A5CFC119E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2" name="Freeform 34">
                <a:extLst>
                  <a:ext uri="{FF2B5EF4-FFF2-40B4-BE49-F238E27FC236}">
                    <a16:creationId xmlns:a16="http://schemas.microsoft.com/office/drawing/2014/main" id="{3F5FA329-E979-4540-9EFF-752CCBEF08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6" name="Freeform 35">
                <a:extLst>
                  <a:ext uri="{FF2B5EF4-FFF2-40B4-BE49-F238E27FC236}">
                    <a16:creationId xmlns:a16="http://schemas.microsoft.com/office/drawing/2014/main" id="{4881108A-9DDB-494B-887E-50734F88D1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8" name="Group 36">
              <a:extLst>
                <a:ext uri="{FF2B5EF4-FFF2-40B4-BE49-F238E27FC236}">
                  <a16:creationId xmlns:a16="http://schemas.microsoft.com/office/drawing/2014/main" id="{04FBD765-03BF-A54B-B6CD-F7878F40EE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>
                <a:extLst>
                  <a:ext uri="{FF2B5EF4-FFF2-40B4-BE49-F238E27FC236}">
                    <a16:creationId xmlns:a16="http://schemas.microsoft.com/office/drawing/2014/main" id="{68A4772C-384E-4A47-9E20-2D947408E77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6" name="Freeform 38">
                <a:extLst>
                  <a:ext uri="{FF2B5EF4-FFF2-40B4-BE49-F238E27FC236}">
                    <a16:creationId xmlns:a16="http://schemas.microsoft.com/office/drawing/2014/main" id="{F2B609A0-A964-084C-9C7D-7905F8A61E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7" name="Freeform 39">
                <a:extLst>
                  <a:ext uri="{FF2B5EF4-FFF2-40B4-BE49-F238E27FC236}">
                    <a16:creationId xmlns:a16="http://schemas.microsoft.com/office/drawing/2014/main" id="{B3F8BF7F-F2E6-784B-BDD0-AB2C3319C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8" name="Freeform 40">
                <a:extLst>
                  <a:ext uri="{FF2B5EF4-FFF2-40B4-BE49-F238E27FC236}">
                    <a16:creationId xmlns:a16="http://schemas.microsoft.com/office/drawing/2014/main" id="{0E00E2B3-EB84-4A43-B3CC-409B2FFAFA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49" name="Freeform 41">
                <a:extLst>
                  <a:ext uri="{FF2B5EF4-FFF2-40B4-BE49-F238E27FC236}">
                    <a16:creationId xmlns:a16="http://schemas.microsoft.com/office/drawing/2014/main" id="{05D3D703-3325-8543-9D75-8AFC8A831D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0" name="Freeform 42">
                <a:extLst>
                  <a:ext uri="{FF2B5EF4-FFF2-40B4-BE49-F238E27FC236}">
                    <a16:creationId xmlns:a16="http://schemas.microsoft.com/office/drawing/2014/main" id="{4419705F-EB19-BF4E-A71A-74B240DD95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1" name="Freeform 43">
                <a:extLst>
                  <a:ext uri="{FF2B5EF4-FFF2-40B4-BE49-F238E27FC236}">
                    <a16:creationId xmlns:a16="http://schemas.microsoft.com/office/drawing/2014/main" id="{1F72747C-6BD1-F647-A9C6-AA9475378E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9" name="Freeform 44">
                <a:extLst>
                  <a:ext uri="{FF2B5EF4-FFF2-40B4-BE49-F238E27FC236}">
                    <a16:creationId xmlns:a16="http://schemas.microsoft.com/office/drawing/2014/main" id="{23BCFC73-474B-1949-A379-CD8B1E4462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53" name="Freeform 45">
                <a:extLst>
                  <a:ext uri="{FF2B5EF4-FFF2-40B4-BE49-F238E27FC236}">
                    <a16:creationId xmlns:a16="http://schemas.microsoft.com/office/drawing/2014/main" id="{EB267E50-D6E3-CF46-8F40-60B5C6C799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4" name="Freeform 46">
                <a:extLst>
                  <a:ext uri="{FF2B5EF4-FFF2-40B4-BE49-F238E27FC236}">
                    <a16:creationId xmlns:a16="http://schemas.microsoft.com/office/drawing/2014/main" id="{541CC60F-BE98-0049-814B-67DE26FC28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5" name="Freeform 47">
                <a:extLst>
                  <a:ext uri="{FF2B5EF4-FFF2-40B4-BE49-F238E27FC236}">
                    <a16:creationId xmlns:a16="http://schemas.microsoft.com/office/drawing/2014/main" id="{3C3E2437-B0C9-E14D-A072-FAD797ACFB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6" name="Oval 48">
                <a:extLst>
                  <a:ext uri="{FF2B5EF4-FFF2-40B4-BE49-F238E27FC236}">
                    <a16:creationId xmlns:a16="http://schemas.microsoft.com/office/drawing/2014/main" id="{E2FE8EAC-3AE2-1A4C-9AC4-ADA831B791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7" name="Oval 49">
                <a:extLst>
                  <a:ext uri="{FF2B5EF4-FFF2-40B4-BE49-F238E27FC236}">
                    <a16:creationId xmlns:a16="http://schemas.microsoft.com/office/drawing/2014/main" id="{DD69AF2F-15BA-424B-B56D-8FDB3CF38F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8" name="Oval 50">
                <a:extLst>
                  <a:ext uri="{FF2B5EF4-FFF2-40B4-BE49-F238E27FC236}">
                    <a16:creationId xmlns:a16="http://schemas.microsoft.com/office/drawing/2014/main" id="{60F7E602-2664-A04B-BBCF-60DC430CB6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59" name="Oval 51">
                <a:extLst>
                  <a:ext uri="{FF2B5EF4-FFF2-40B4-BE49-F238E27FC236}">
                    <a16:creationId xmlns:a16="http://schemas.microsoft.com/office/drawing/2014/main" id="{E98549FE-2C18-3B46-9A55-A38F523B7B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0" name="Oval 52">
                <a:extLst>
                  <a:ext uri="{FF2B5EF4-FFF2-40B4-BE49-F238E27FC236}">
                    <a16:creationId xmlns:a16="http://schemas.microsoft.com/office/drawing/2014/main" id="{1B7D340A-2973-CD41-B97E-BA89261F3D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61" name="Oval 53">
                <a:extLst>
                  <a:ext uri="{FF2B5EF4-FFF2-40B4-BE49-F238E27FC236}">
                    <a16:creationId xmlns:a16="http://schemas.microsoft.com/office/drawing/2014/main" id="{E68E17A7-90F5-7F4E-9D9C-3DBF29975A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9" name="Group 54">
              <a:extLst>
                <a:ext uri="{FF2B5EF4-FFF2-40B4-BE49-F238E27FC236}">
                  <a16:creationId xmlns:a16="http://schemas.microsoft.com/office/drawing/2014/main" id="{AA7B37D2-D8F5-9A41-BB1B-188E74BAA9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>
                <a:extLst>
                  <a:ext uri="{FF2B5EF4-FFF2-40B4-BE49-F238E27FC236}">
                    <a16:creationId xmlns:a16="http://schemas.microsoft.com/office/drawing/2014/main" id="{61BF66AF-977D-A241-9C9C-36F6BBC0F6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6">
                <a:extLst>
                  <a:ext uri="{FF2B5EF4-FFF2-40B4-BE49-F238E27FC236}">
                    <a16:creationId xmlns:a16="http://schemas.microsoft.com/office/drawing/2014/main" id="{1068E4A7-8D14-A744-B2B0-9ACD2146F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7">
                <a:extLst>
                  <a:ext uri="{FF2B5EF4-FFF2-40B4-BE49-F238E27FC236}">
                    <a16:creationId xmlns:a16="http://schemas.microsoft.com/office/drawing/2014/main" id="{B6396449-CE79-DD46-9A3F-A761AC6E49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58">
                <a:extLst>
                  <a:ext uri="{FF2B5EF4-FFF2-40B4-BE49-F238E27FC236}">
                    <a16:creationId xmlns:a16="http://schemas.microsoft.com/office/drawing/2014/main" id="{F58756B1-C490-D94B-9128-9CD7929B78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59">
                <a:extLst>
                  <a:ext uri="{FF2B5EF4-FFF2-40B4-BE49-F238E27FC236}">
                    <a16:creationId xmlns:a16="http://schemas.microsoft.com/office/drawing/2014/main" id="{517BAD18-C94F-BB4A-82DD-E0BC4F94A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60">
                <a:extLst>
                  <a:ext uri="{FF2B5EF4-FFF2-40B4-BE49-F238E27FC236}">
                    <a16:creationId xmlns:a16="http://schemas.microsoft.com/office/drawing/2014/main" id="{4904B39E-630F-5545-99F6-F8C546509B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61">
                <a:extLst>
                  <a:ext uri="{FF2B5EF4-FFF2-40B4-BE49-F238E27FC236}">
                    <a16:creationId xmlns:a16="http://schemas.microsoft.com/office/drawing/2014/main" id="{FDDA99E0-6864-A94C-B3C3-5DABAF05EBC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7" name="Group 62">
                <a:extLst>
                  <a:ext uri="{FF2B5EF4-FFF2-40B4-BE49-F238E27FC236}">
                    <a16:creationId xmlns:a16="http://schemas.microsoft.com/office/drawing/2014/main" id="{C998580E-D8D7-9043-976E-057E4CF6D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>
                  <a:extLst>
                    <a:ext uri="{FF2B5EF4-FFF2-40B4-BE49-F238E27FC236}">
                      <a16:creationId xmlns:a16="http://schemas.microsoft.com/office/drawing/2014/main" id="{2CE2353B-98BE-FB4D-9AD8-F7E858DD43F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9" name="Oval 64">
                  <a:extLst>
                    <a:ext uri="{FF2B5EF4-FFF2-40B4-BE49-F238E27FC236}">
                      <a16:creationId xmlns:a16="http://schemas.microsoft.com/office/drawing/2014/main" id="{FBB6C7BB-E34B-A04B-9575-36E3FD9CBD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Oval 65">
                  <a:extLst>
                    <a:ext uri="{FF2B5EF4-FFF2-40B4-BE49-F238E27FC236}">
                      <a16:creationId xmlns:a16="http://schemas.microsoft.com/office/drawing/2014/main" id="{AF92147F-0F48-3644-B832-2E59CF31ED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1" name="Oval 66">
                  <a:extLst>
                    <a:ext uri="{FF2B5EF4-FFF2-40B4-BE49-F238E27FC236}">
                      <a16:creationId xmlns:a16="http://schemas.microsoft.com/office/drawing/2014/main" id="{A6368946-B204-7A48-A3C5-07CD22F96E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7475" name="Rectangle 67">
            <a:extLst>
              <a:ext uri="{FF2B5EF4-FFF2-40B4-BE49-F238E27FC236}">
                <a16:creationId xmlns:a16="http://schemas.microsoft.com/office/drawing/2014/main" id="{548EF389-F9CD-C048-8878-79FD1B807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7476" name="Rectangle 68">
            <a:extLst>
              <a:ext uri="{FF2B5EF4-FFF2-40B4-BE49-F238E27FC236}">
                <a16:creationId xmlns:a16="http://schemas.microsoft.com/office/drawing/2014/main" id="{6B4B1377-D1B5-EE47-ABAB-16DD11813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77" name="Rectangle 69">
            <a:extLst>
              <a:ext uri="{FF2B5EF4-FFF2-40B4-BE49-F238E27FC236}">
                <a16:creationId xmlns:a16="http://schemas.microsoft.com/office/drawing/2014/main" id="{5858D095-33E8-F94A-8B85-9907E7295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78" name="Rectangle 70">
            <a:extLst>
              <a:ext uri="{FF2B5EF4-FFF2-40B4-BE49-F238E27FC236}">
                <a16:creationId xmlns:a16="http://schemas.microsoft.com/office/drawing/2014/main" id="{0C7E1195-9325-CA46-A155-F467B760C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79" name="Rectangle 71">
            <a:extLst>
              <a:ext uri="{FF2B5EF4-FFF2-40B4-BE49-F238E27FC236}">
                <a16:creationId xmlns:a16="http://schemas.microsoft.com/office/drawing/2014/main" id="{BFA76290-2917-F241-80D1-CDB57750E0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270B7C2-AEC7-5E41-AB6C-9331EE7367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3" name="hc">
            <a:extLst>
              <a:ext uri="{FF2B5EF4-FFF2-40B4-BE49-F238E27FC236}">
                <a16:creationId xmlns:a16="http://schemas.microsoft.com/office/drawing/2014/main" id="{E5BD0926-0293-264C-8083-15BEC558A9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fc">
            <a:extLst>
              <a:ext uri="{FF2B5EF4-FFF2-40B4-BE49-F238E27FC236}">
                <a16:creationId xmlns:a16="http://schemas.microsoft.com/office/drawing/2014/main" id="{A4AA0D20-9C43-DE4A-8502-0CDA0B7847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78F00560-93BC-2840-8894-F316752806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2457450"/>
          </a:xfrm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(5b) Ffotograffau: Cynllunio ymgyrch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DC6F1FD8-FD6A-5D4F-8412-7AC2D29B8A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1" name="Picture 4" descr="shutterstock_57510688">
            <a:extLst>
              <a:ext uri="{FF2B5EF4-FFF2-40B4-BE49-F238E27FC236}">
                <a16:creationId xmlns:a16="http://schemas.microsoft.com/office/drawing/2014/main" id="{6B5D0493-4CD0-8F46-AA34-9CEF6F1C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3975100" cy="56896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Rectangle 10">
            <a:extLst>
              <a:ext uri="{FF2B5EF4-FFF2-40B4-BE49-F238E27FC236}">
                <a16:creationId xmlns:a16="http://schemas.microsoft.com/office/drawing/2014/main" id="{C0A6D987-76E3-034F-9AA8-E83A8B94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3168650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Hela llwynogod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hutterstock_28498">
            <a:extLst>
              <a:ext uri="{FF2B5EF4-FFF2-40B4-BE49-F238E27FC236}">
                <a16:creationId xmlns:a16="http://schemas.microsoft.com/office/drawing/2014/main" id="{C831F6FC-2FB4-5C4F-A9CE-EF24DD5D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07375" cy="4464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1455DCF6-0398-8B4A-8BE7-D3E2C6FCB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Ieir batri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>
            <a:extLst>
              <a:ext uri="{FF2B5EF4-FFF2-40B4-BE49-F238E27FC236}">
                <a16:creationId xmlns:a16="http://schemas.microsoft.com/office/drawing/2014/main" id="{C02708B2-0FEB-194D-995E-DCFA057C1D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9" name="Picture 4" descr="shutterstock_2806881">
            <a:extLst>
              <a:ext uri="{FF2B5EF4-FFF2-40B4-BE49-F238E27FC236}">
                <a16:creationId xmlns:a16="http://schemas.microsoft.com/office/drawing/2014/main" id="{46BED323-53EE-3D46-89F2-75362C17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3951287" cy="54721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">
            <a:extLst>
              <a:ext uri="{FF2B5EF4-FFF2-40B4-BE49-F238E27FC236}">
                <a16:creationId xmlns:a16="http://schemas.microsoft.com/office/drawing/2014/main" id="{4E154DF7-9450-3542-9480-34CAECE29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3311525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Profion ar</a:t>
            </a:r>
            <a:br>
              <a:rPr lang="en-GB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anifeiliaid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65423C-1970-884B-A5A5-DBB105F16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58163" cy="919163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3600" b="1">
                <a:solidFill>
                  <a:schemeClr val="tx1"/>
                </a:solidFill>
                <a:latin typeface="Comic Sans MS" pitchFamily="66" charset="0"/>
              </a:rPr>
              <a:t>Llifogydd (Newid yn yr hinsawdd)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30F5B89-4530-C94D-8869-00A91F871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4" descr="shutterstock_8931442">
            <a:extLst>
              <a:ext uri="{FF2B5EF4-FFF2-40B4-BE49-F238E27FC236}">
                <a16:creationId xmlns:a16="http://schemas.microsoft.com/office/drawing/2014/main" id="{FE23A517-31A9-424C-83AA-D90E8D75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4608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71501550-E825-0E42-AF5B-8B53980B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47" name="Picture 4" descr="shutterstock_9298189">
            <a:extLst>
              <a:ext uri="{FF2B5EF4-FFF2-40B4-BE49-F238E27FC236}">
                <a16:creationId xmlns:a16="http://schemas.microsoft.com/office/drawing/2014/main" id="{61736547-D174-664A-873E-37B8F704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35937" cy="4608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02A32986-70D2-9B4E-8372-FE4C1C9AB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Ynni gwynt/Llygredd gweledol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C1FDB82-99B2-FF4A-A239-79229D1E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1" name="Picture 4" descr="shutterstock_26593171">
            <a:extLst>
              <a:ext uri="{FF2B5EF4-FFF2-40B4-BE49-F238E27FC236}">
                <a16:creationId xmlns:a16="http://schemas.microsoft.com/office/drawing/2014/main" id="{13F71836-CF40-124A-9B9B-F2BA8814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622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231AA334-BCD6-1540-A52E-AA531532F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Llygredd olew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3C6344F-DD15-414E-8408-39590F366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5" name="Picture 4" descr="shutterstock_40814875">
            <a:extLst>
              <a:ext uri="{FF2B5EF4-FFF2-40B4-BE49-F238E27FC236}">
                <a16:creationId xmlns:a16="http://schemas.microsoft.com/office/drawing/2014/main" id="{23E6D540-E60C-BB43-A3B6-776B882F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45958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7F8F8964-EDE4-FF44-8E4E-7037DA89C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Llygredd amgylcheddol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BFDAF0B-E644-624D-9323-9ACA48A0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19" name="Picture 4" descr="shutterstock_33960913">
            <a:extLst>
              <a:ext uri="{FF2B5EF4-FFF2-40B4-BE49-F238E27FC236}">
                <a16:creationId xmlns:a16="http://schemas.microsoft.com/office/drawing/2014/main" id="{0214938C-802B-6A4D-81B1-2AF85796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99437" cy="48244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38C43904-BBD9-6348-A03B-837A45407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Creulondeb i anifeiliaid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EAEAD8D9-4031-7A40-95C6-183AC48FD0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3" name="Picture 4" descr="shutterstock_46733167">
            <a:extLst>
              <a:ext uri="{FF2B5EF4-FFF2-40B4-BE49-F238E27FC236}">
                <a16:creationId xmlns:a16="http://schemas.microsoft.com/office/drawing/2014/main" id="{606CD1D0-BD09-3D43-80B7-E6D0B3EC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032250" cy="54737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11">
            <a:extLst>
              <a:ext uri="{FF2B5EF4-FFF2-40B4-BE49-F238E27FC236}">
                <a16:creationId xmlns:a16="http://schemas.microsoft.com/office/drawing/2014/main" id="{B8EF497A-F06E-6043-B9F6-EC03F2DE6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620713"/>
            <a:ext cx="3311525" cy="151130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Llygredd </a:t>
            </a:r>
            <a:br>
              <a:rPr lang="en-GB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aer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721D9E8B-64D0-7E4C-A793-99ED576A2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7" name="Picture 4" descr="shutterstock_56468071">
            <a:extLst>
              <a:ext uri="{FF2B5EF4-FFF2-40B4-BE49-F238E27FC236}">
                <a16:creationId xmlns:a16="http://schemas.microsoft.com/office/drawing/2014/main" id="{32453136-88FD-BC42-8493-26517FF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07375" cy="45370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3D49F4DC-625C-A446-9DBB-3BE5611E8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b="1">
                <a:solidFill>
                  <a:schemeClr val="tx1"/>
                </a:solidFill>
                <a:latin typeface="Comic Sans MS" pitchFamily="66" charset="0"/>
              </a:rPr>
              <a:t>Morfila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114</TotalTime>
  <Words>38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Calibri</vt:lpstr>
      <vt:lpstr>Comic Sans MS</vt:lpstr>
      <vt:lpstr>Ripple</vt:lpstr>
      <vt:lpstr>(5b) Ffotograffau: Cynllunio ymgyrch  </vt:lpstr>
      <vt:lpstr>Profion ar anifeiliaid</vt:lpstr>
      <vt:lpstr>Llifogydd (Newid yn yr hinsawdd)</vt:lpstr>
      <vt:lpstr>Ynni gwynt/Llygredd gweledol</vt:lpstr>
      <vt:lpstr>Llygredd olew</vt:lpstr>
      <vt:lpstr>Llygredd amgylcheddol</vt:lpstr>
      <vt:lpstr>Creulondeb i anifeiliaid </vt:lpstr>
      <vt:lpstr>Llygredd  aer</vt:lpstr>
      <vt:lpstr>Morfila</vt:lpstr>
      <vt:lpstr>Hela llwynogod</vt:lpstr>
      <vt:lpstr>Ieir batri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14</cp:revision>
  <dcterms:created xsi:type="dcterms:W3CDTF">2011-03-29T13:08:16Z</dcterms:created>
  <dcterms:modified xsi:type="dcterms:W3CDTF">2022-03-03T00:00:32Z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5f38586b-905c-4a6b-abf1-1ee819f6bdff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